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5" r:id="rId2"/>
  </p:sldMasterIdLst>
  <p:notesMasterIdLst>
    <p:notesMasterId r:id="rId7"/>
  </p:notesMasterIdLst>
  <p:handoutMasterIdLst>
    <p:handoutMasterId r:id="rId8"/>
  </p:handoutMasterIdLst>
  <p:sldIdLst>
    <p:sldId id="3319" r:id="rId3"/>
    <p:sldId id="3321" r:id="rId4"/>
    <p:sldId id="3323" r:id="rId5"/>
    <p:sldId id="3324" r:id="rId6"/>
  </p:sldIdLst>
  <p:sldSz cx="9144000" cy="5143500" type="screen16x9"/>
  <p:notesSz cx="6858000" cy="9144000"/>
  <p:defaultTextStyle>
    <a:defPPr>
      <a:defRPr lang="en-US"/>
    </a:defPPr>
    <a:lvl1pPr marL="0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54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09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563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417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271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126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980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834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3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3DA"/>
    <a:srgbClr val="EC6A29"/>
    <a:srgbClr val="000000"/>
    <a:srgbClr val="F8E9E3"/>
    <a:srgbClr val="E3EAEE"/>
    <a:srgbClr val="FF9300"/>
    <a:srgbClr val="76D6FF"/>
    <a:srgbClr val="83E8A0"/>
    <a:srgbClr val="D7F4DC"/>
    <a:srgbClr val="13C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ematyyli 1 - Korostu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54"/>
    <p:restoredTop sz="94574"/>
  </p:normalViewPr>
  <p:slideViewPr>
    <p:cSldViewPr snapToGrid="0" snapToObjects="1">
      <p:cViewPr varScale="1">
        <p:scale>
          <a:sx n="138" d="100"/>
          <a:sy n="138" d="100"/>
        </p:scale>
        <p:origin x="176" y="624"/>
      </p:cViewPr>
      <p:guideLst>
        <p:guide pos="2880"/>
        <p:guide orient="horz" pos="23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2045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A9071-705C-A14B-81A6-91D2D4F86224}" type="datetimeFigureOut">
              <a:t>19.10.2020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D697B-C446-A642-9857-D01727DE571F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0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F4166-0593-B34C-B7BF-823C01BFC0D6}" type="datetimeFigureOut">
              <a:t>19.10.2020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2DBB7-05E6-3347-8255-0EF35461E177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40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54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09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63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17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71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26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980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834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 or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172767-E36D-BC41-90A7-59CA7825B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572001" y="1021977"/>
            <a:ext cx="4572000" cy="3130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4894291" y="3727873"/>
            <a:ext cx="643639" cy="273844"/>
          </a:xfrm>
        </p:spPr>
        <p:txBody>
          <a:bodyPr/>
          <a:lstStyle>
            <a:lvl1pPr>
              <a:defRPr b="1" i="0" spc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419DF38-75E9-4505-9768-A671EE7C44D2}" type="datetime1">
              <a:rPr lang="en-GB" noProof="0" smtClean="0"/>
              <a:pPr/>
              <a:t>19/10/2020</a:t>
            </a:fld>
            <a:endParaRPr lang="en-GB" noProof="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41243" y="3727873"/>
            <a:ext cx="1775791" cy="273844"/>
          </a:xfrm>
        </p:spPr>
        <p:txBody>
          <a:bodyPr lIns="0"/>
          <a:lstStyle>
            <a:lvl1pPr algn="l">
              <a:defRPr b="1" i="0" spc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1794" y="3698056"/>
            <a:ext cx="414953" cy="273844"/>
          </a:xfrm>
        </p:spPr>
        <p:txBody>
          <a:bodyPr lIns="0"/>
          <a:lstStyle>
            <a:lvl1pPr algn="r">
              <a:defRPr b="1" i="0" spc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894291" y="1818042"/>
            <a:ext cx="3679553" cy="1582366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2800" b="1" spc="0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8162925" y="1022350"/>
            <a:ext cx="977900" cy="663575"/>
            <a:chOff x="5142" y="644"/>
            <a:chExt cx="616" cy="41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2" y="644"/>
              <a:ext cx="616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5145" y="647"/>
              <a:ext cx="610" cy="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5542" y="763"/>
              <a:ext cx="111" cy="162"/>
            </a:xfrm>
            <a:custGeom>
              <a:avLst/>
              <a:gdLst>
                <a:gd name="T0" fmla="*/ 157 w 221"/>
                <a:gd name="T1" fmla="*/ 325 h 325"/>
                <a:gd name="T2" fmla="*/ 157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7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7" y="325"/>
                  </a:moveTo>
                  <a:lnTo>
                    <a:pt x="157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408" y="763"/>
              <a:ext cx="122" cy="162"/>
            </a:xfrm>
            <a:custGeom>
              <a:avLst/>
              <a:gdLst>
                <a:gd name="T0" fmla="*/ 87 w 242"/>
                <a:gd name="T1" fmla="*/ 78 h 325"/>
                <a:gd name="T2" fmla="*/ 87 w 242"/>
                <a:gd name="T3" fmla="*/ 325 h 325"/>
                <a:gd name="T4" fmla="*/ 178 w 242"/>
                <a:gd name="T5" fmla="*/ 325 h 325"/>
                <a:gd name="T6" fmla="*/ 178 w 242"/>
                <a:gd name="T7" fmla="*/ 78 h 325"/>
                <a:gd name="T8" fmla="*/ 242 w 242"/>
                <a:gd name="T9" fmla="*/ 78 h 325"/>
                <a:gd name="T10" fmla="*/ 242 w 242"/>
                <a:gd name="T11" fmla="*/ 0 h 325"/>
                <a:gd name="T12" fmla="*/ 24 w 242"/>
                <a:gd name="T13" fmla="*/ 0 h 325"/>
                <a:gd name="T14" fmla="*/ 0 w 242"/>
                <a:gd name="T15" fmla="*/ 78 h 325"/>
                <a:gd name="T16" fmla="*/ 87 w 242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325">
                  <a:moveTo>
                    <a:pt x="87" y="78"/>
                  </a:moveTo>
                  <a:lnTo>
                    <a:pt x="87" y="325"/>
                  </a:lnTo>
                  <a:lnTo>
                    <a:pt x="178" y="325"/>
                  </a:lnTo>
                  <a:lnTo>
                    <a:pt x="178" y="78"/>
                  </a:lnTo>
                  <a:lnTo>
                    <a:pt x="242" y="78"/>
                  </a:lnTo>
                  <a:lnTo>
                    <a:pt x="242" y="0"/>
                  </a:lnTo>
                  <a:lnTo>
                    <a:pt x="24" y="0"/>
                  </a:lnTo>
                  <a:lnTo>
                    <a:pt x="0" y="78"/>
                  </a:lnTo>
                  <a:lnTo>
                    <a:pt x="87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5263" y="763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 al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7960" y="1286929"/>
            <a:ext cx="6400800" cy="248497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80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727961" y="4767264"/>
            <a:ext cx="64363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D899E24-786A-4024-8409-9CEB063C3201}" type="datetime1">
              <a:rPr lang="en-GB" noProof="0" smtClean="0"/>
              <a:t>19/10/2020</a:t>
            </a:fld>
            <a:endParaRPr lang="en-GB" noProof="0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4913" y="4767264"/>
            <a:ext cx="1775791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1794" y="4737447"/>
            <a:ext cx="414953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8169275" y="-6350"/>
            <a:ext cx="981075" cy="665163"/>
            <a:chOff x="5146" y="-4"/>
            <a:chExt cx="618" cy="4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6" y="-4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49" y="-1"/>
              <a:ext cx="612" cy="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7" y="115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413" y="115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5267" y="115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19906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TT 2018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7960" y="985961"/>
            <a:ext cx="6400800" cy="1161927"/>
          </a:xfrm>
        </p:spPr>
        <p:txBody>
          <a:bodyPr/>
          <a:lstStyle>
            <a:lvl1pPr algn="l">
              <a:lnSpc>
                <a:spcPct val="90000"/>
              </a:lnSpc>
              <a:defRPr sz="3100" b="1" i="0" spc="0">
                <a:solidFill>
                  <a:srgbClr val="E55F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960" y="2228850"/>
            <a:ext cx="6400800" cy="1682063"/>
          </a:xfrm>
        </p:spPr>
        <p:txBody>
          <a:bodyPr/>
          <a:lstStyle>
            <a:lvl1pPr marL="0" indent="0" algn="l">
              <a:buNone/>
              <a:defRPr sz="1997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add short VTT subtitle or leading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7961" y="4767264"/>
            <a:ext cx="64363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6590767-2E29-476B-8AD3-471B1DE54AF1}" type="datetime1">
              <a:rPr lang="en-GB" noProof="0" smtClean="0"/>
              <a:t>19/10/2020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4913" y="4767264"/>
            <a:ext cx="1775791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1794" y="4737447"/>
            <a:ext cx="414953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8170863" y="-7938"/>
            <a:ext cx="981075" cy="665163"/>
            <a:chOff x="5147" y="-5"/>
            <a:chExt cx="618" cy="419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1484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TT 2018 Title &amp;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1372" y="647700"/>
            <a:ext cx="6862359" cy="750428"/>
          </a:xfrm>
        </p:spPr>
        <p:txBody>
          <a:bodyPr/>
          <a:lstStyle>
            <a:lvl1pPr>
              <a:lnSpc>
                <a:spcPct val="90000"/>
              </a:lnSpc>
              <a:defRPr sz="280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1372" y="1541536"/>
            <a:ext cx="6862359" cy="2740368"/>
          </a:xfrm>
        </p:spPr>
        <p:txBody>
          <a:bodyPr/>
          <a:lstStyle>
            <a:lvl1pPr>
              <a:spcAft>
                <a:spcPts val="300"/>
              </a:spcAft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noProof="0" dirty="0"/>
              <a:t>Click to add VTT content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leZQvel</a:t>
            </a:r>
            <a:endParaRPr lang="en-GB" noProof="0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727961" y="4767264"/>
            <a:ext cx="64363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7C5EE4E-7584-4606-BFF7-00B058769B29}" type="datetime1">
              <a:rPr lang="en-GB" noProof="0" smtClean="0"/>
              <a:t>19/10/2020</a:t>
            </a:fld>
            <a:endParaRPr lang="en-GB" noProof="0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4913" y="4767264"/>
            <a:ext cx="1775791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1794" y="4737447"/>
            <a:ext cx="414953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8170863" y="-7938"/>
            <a:ext cx="981075" cy="665163"/>
            <a:chOff x="5147" y="-5"/>
            <a:chExt cx="618" cy="4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09405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TT 2018 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1372" y="647700"/>
            <a:ext cx="6862359" cy="408476"/>
          </a:xfrm>
        </p:spPr>
        <p:txBody>
          <a:bodyPr/>
          <a:lstStyle>
            <a:lvl1pPr>
              <a:lnSpc>
                <a:spcPct val="90000"/>
              </a:lnSpc>
              <a:defRPr sz="280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1372" y="1541536"/>
            <a:ext cx="6862359" cy="2740368"/>
          </a:xfrm>
        </p:spPr>
        <p:txBody>
          <a:bodyPr/>
          <a:lstStyle>
            <a:lvl1pPr>
              <a:spcAft>
                <a:spcPts val="300"/>
              </a:spcAft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Aft>
                <a:spcPts val="300"/>
              </a:spcAft>
              <a:defRPr sz="16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noProof="0" dirty="0"/>
              <a:t>Click to add VTT content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leZQvel</a:t>
            </a:r>
            <a:endParaRPr lang="en-GB" noProof="0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727961" y="4767264"/>
            <a:ext cx="64363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E732A79-90EC-4FE2-8949-082BFA9B9A62}" type="datetime1">
              <a:rPr lang="en-GB" noProof="0" smtClean="0"/>
              <a:t>19/10/2020</a:t>
            </a:fld>
            <a:endParaRPr lang="en-GB" noProof="0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4913" y="4767264"/>
            <a:ext cx="1775791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1794" y="4737447"/>
            <a:ext cx="414953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41363" y="1128713"/>
            <a:ext cx="6862762" cy="325437"/>
          </a:xfrm>
        </p:spPr>
        <p:txBody>
          <a:bodyPr/>
          <a:lstStyle>
            <a:lvl1pPr marL="6350" indent="0">
              <a:buFontTx/>
              <a:buNone/>
              <a:defRPr b="1"/>
            </a:lvl1pPr>
          </a:lstStyle>
          <a:p>
            <a:pPr lvl="0"/>
            <a:r>
              <a:rPr lang="fi-FI" noProof="0"/>
              <a:t>Muokkaa tekstin perustyylejä
toinen taso
kolmas taso
neljäs taso
viides taso</a:t>
            </a:r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8170863" y="-7938"/>
            <a:ext cx="981075" cy="665163"/>
            <a:chOff x="5147" y="-5"/>
            <a:chExt cx="618" cy="41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65049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1372" y="135172"/>
            <a:ext cx="6546735" cy="1006041"/>
          </a:xfrm>
        </p:spPr>
        <p:txBody>
          <a:bodyPr/>
          <a:lstStyle>
            <a:lvl1pPr>
              <a:lnSpc>
                <a:spcPct val="90000"/>
              </a:lnSpc>
              <a:defRPr sz="300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1373" y="1286123"/>
            <a:ext cx="4363364" cy="3174559"/>
          </a:xfrm>
        </p:spPr>
        <p:txBody>
          <a:bodyPr/>
          <a:lstStyle>
            <a:lvl1pPr marL="11061" indent="0">
              <a:spcAft>
                <a:spcPts val="768"/>
              </a:spcAft>
              <a:buNone/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spcAft>
                <a:spcPts val="307"/>
              </a:spcAft>
              <a:defRPr sz="1383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spcAft>
                <a:spcPts val="307"/>
              </a:spcAft>
              <a:defRPr sz="1383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spcAft>
                <a:spcPts val="307"/>
              </a:spcAft>
              <a:defRPr sz="1383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spcAft>
                <a:spcPts val="307"/>
              </a:spcAft>
              <a:defRPr sz="1383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Click to add VTT content text.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727961" y="4767264"/>
            <a:ext cx="64363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ECABBB3-80D2-451B-8841-3B5307001A55}" type="datetime1">
              <a:rPr lang="en-GB" noProof="0" smtClean="0"/>
              <a:t>19/10/2020</a:t>
            </a:fld>
            <a:endParaRPr lang="en-GB" noProof="0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4913" y="4767264"/>
            <a:ext cx="1775791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1794" y="4737447"/>
            <a:ext cx="414953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F1B2B89-A667-5744-95C6-2A30C28617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27374" y="1300621"/>
            <a:ext cx="2838726" cy="3160061"/>
          </a:xfrm>
        </p:spPr>
        <p:txBody>
          <a:bodyPr anchor="ctr" anchorCtr="1"/>
          <a:lstStyle>
            <a:lvl1pPr marL="9755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Click to add an image</a:t>
            </a: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8170863" y="-7938"/>
            <a:ext cx="981075" cy="665163"/>
            <a:chOff x="5147" y="-5"/>
            <a:chExt cx="618" cy="4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TT 2018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1372" y="647700"/>
            <a:ext cx="6862359" cy="750427"/>
          </a:xfrm>
        </p:spPr>
        <p:txBody>
          <a:bodyPr/>
          <a:lstStyle>
            <a:lvl1pPr>
              <a:lnSpc>
                <a:spcPct val="90000"/>
              </a:lnSpc>
              <a:defRPr sz="280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1372" y="1541535"/>
            <a:ext cx="6862359" cy="2740368"/>
          </a:xfrm>
        </p:spPr>
        <p:txBody>
          <a:bodyPr numCol="2" spcCol="360000"/>
          <a:lstStyle>
            <a:lvl1pPr marL="9755" indent="0" algn="l">
              <a:lnSpc>
                <a:spcPct val="100000"/>
              </a:lnSpc>
              <a:spcAft>
                <a:spcPts val="600"/>
              </a:spcAft>
              <a:buNone/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210956" indent="0" algn="l">
              <a:lnSpc>
                <a:spcPct val="100000"/>
              </a:lnSpc>
              <a:spcAft>
                <a:spcPts val="600"/>
              </a:spcAft>
              <a:buNone/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2pPr>
            <a:lvl3pPr marL="481662" indent="0" algn="l">
              <a:lnSpc>
                <a:spcPct val="100000"/>
              </a:lnSpc>
              <a:spcAft>
                <a:spcPts val="600"/>
              </a:spcAft>
              <a:buNone/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3pPr>
            <a:lvl4pPr marL="623110" indent="0" algn="l">
              <a:lnSpc>
                <a:spcPct val="100000"/>
              </a:lnSpc>
              <a:spcAft>
                <a:spcPts val="600"/>
              </a:spcAft>
              <a:buNone/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4pPr>
            <a:lvl5pPr marL="753586" indent="0" algn="l">
              <a:lnSpc>
                <a:spcPct val="100000"/>
              </a:lnSpc>
              <a:spcAft>
                <a:spcPts val="600"/>
              </a:spcAft>
              <a:buNone/>
              <a:defRPr sz="18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noProof="0" dirty="0"/>
              <a:t>Click to add VTT content text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727961" y="4767264"/>
            <a:ext cx="64363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218408E-AEC6-4FD9-9392-29FFCEC00730}" type="datetime1">
              <a:rPr lang="en-GB" noProof="0" smtClean="0"/>
              <a:t>19/10/2020</a:t>
            </a:fld>
            <a:endParaRPr lang="en-GB" noProof="0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4913" y="4767264"/>
            <a:ext cx="1775791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1794" y="4737447"/>
            <a:ext cx="414953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8170863" y="-7938"/>
            <a:ext cx="981075" cy="665163"/>
            <a:chOff x="5147" y="-5"/>
            <a:chExt cx="618" cy="4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TT 2018 Referen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1372" y="747422"/>
            <a:ext cx="6862359" cy="650705"/>
          </a:xfrm>
        </p:spPr>
        <p:txBody>
          <a:bodyPr/>
          <a:lstStyle>
            <a:lvl1pPr>
              <a:lnSpc>
                <a:spcPct val="90000"/>
              </a:lnSpc>
              <a:defRPr sz="2304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1372" y="1541535"/>
            <a:ext cx="6862359" cy="2740368"/>
          </a:xfrm>
        </p:spPr>
        <p:txBody>
          <a:bodyPr numCol="1" spcCol="360000"/>
          <a:lstStyle>
            <a:lvl1pPr marL="9755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210956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2pPr>
            <a:lvl3pPr marL="481662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3pPr>
            <a:lvl4pPr marL="623110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4pPr>
            <a:lvl5pPr marL="753586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noProof="0" dirty="0"/>
              <a:t>Click to add VTT content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leZQvel</a:t>
            </a:r>
            <a:endParaRPr lang="en-GB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865" y="1956"/>
            <a:ext cx="1092200" cy="3683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27961" y="4767264"/>
            <a:ext cx="64363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9CFBE2E-A0DF-475A-853D-B2DE077AD353}" type="datetime1">
              <a:rPr lang="en-GB" noProof="0" smtClean="0"/>
              <a:t>19/10/2020</a:t>
            </a:fld>
            <a:endParaRPr lang="en-GB" noProof="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4913" y="4767264"/>
            <a:ext cx="1775791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1794" y="4737447"/>
            <a:ext cx="414953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8170863" y="-7938"/>
            <a:ext cx="981075" cy="665163"/>
            <a:chOff x="5147" y="-5"/>
            <a:chExt cx="618" cy="4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Referen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1372" y="687288"/>
            <a:ext cx="6862359" cy="710839"/>
          </a:xfrm>
        </p:spPr>
        <p:txBody>
          <a:bodyPr/>
          <a:lstStyle>
            <a:lvl1pPr>
              <a:lnSpc>
                <a:spcPct val="90000"/>
              </a:lnSpc>
              <a:defRPr sz="280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865" y="1956"/>
            <a:ext cx="1092200" cy="3683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1372" y="1568750"/>
            <a:ext cx="7800172" cy="411330"/>
          </a:xfrm>
        </p:spPr>
        <p:txBody>
          <a:bodyPr>
            <a:noAutofit/>
          </a:bodyPr>
          <a:lstStyle>
            <a:lvl1pPr>
              <a:defRPr sz="1800" spc="0" baseline="0"/>
            </a:lvl1pPr>
          </a:lstStyle>
          <a:p>
            <a:pPr lvl="0"/>
            <a:r>
              <a:rPr lang="en-GB" noProof="0" dirty="0"/>
              <a:t>Click to VTT content text</a:t>
            </a:r>
          </a:p>
          <a:p>
            <a:pPr lvl="0"/>
            <a:endParaRPr lang="en-GB" noProof="0" dirty="0"/>
          </a:p>
          <a:p>
            <a:pPr lvl="0"/>
            <a:endParaRPr lang="en-GB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1372" y="2297113"/>
            <a:ext cx="2419341" cy="2030412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400" spc="0" baseline="0">
                <a:solidFill>
                  <a:schemeClr val="accent3"/>
                </a:solidFill>
              </a:defRPr>
            </a:lvl1pPr>
            <a:lvl2pPr marL="0" indent="0">
              <a:spcAft>
                <a:spcPts val="0"/>
              </a:spcAft>
              <a:buNone/>
              <a:defRPr sz="1200" spc="0">
                <a:solidFill>
                  <a:schemeClr val="accent3"/>
                </a:solidFill>
              </a:defRPr>
            </a:lvl2pPr>
            <a:lvl3pPr>
              <a:spcAft>
                <a:spcPts val="0"/>
              </a:spcAft>
              <a:defRPr sz="900">
                <a:solidFill>
                  <a:schemeClr val="accent3"/>
                </a:solidFill>
              </a:defRPr>
            </a:lvl3pPr>
            <a:lvl4pPr>
              <a:spcAft>
                <a:spcPts val="0"/>
              </a:spcAft>
              <a:defRPr sz="900">
                <a:solidFill>
                  <a:schemeClr val="accent3"/>
                </a:solidFill>
              </a:defRPr>
            </a:lvl4pPr>
            <a:lvl5pPr>
              <a:spcAft>
                <a:spcPts val="0"/>
              </a:spcAft>
              <a:defRPr sz="9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noProof="0" dirty="0"/>
              <a:t>Click to add VTT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309730" y="2297113"/>
            <a:ext cx="2541796" cy="2030412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400" spc="0">
                <a:solidFill>
                  <a:schemeClr val="accent3"/>
                </a:solidFill>
              </a:defRPr>
            </a:lvl1pPr>
            <a:lvl2pPr marL="0" indent="0">
              <a:spcAft>
                <a:spcPts val="0"/>
              </a:spcAft>
              <a:buNone/>
              <a:defRPr sz="1200" spc="0">
                <a:solidFill>
                  <a:schemeClr val="accent3"/>
                </a:solidFill>
              </a:defRPr>
            </a:lvl2pPr>
            <a:lvl3pPr>
              <a:spcAft>
                <a:spcPts val="0"/>
              </a:spcAft>
              <a:defRPr sz="900">
                <a:solidFill>
                  <a:schemeClr val="accent3"/>
                </a:solidFill>
              </a:defRPr>
            </a:lvl3pPr>
            <a:lvl4pPr>
              <a:spcAft>
                <a:spcPts val="0"/>
              </a:spcAft>
              <a:defRPr sz="900">
                <a:solidFill>
                  <a:schemeClr val="accent3"/>
                </a:solidFill>
              </a:defRPr>
            </a:lvl4pPr>
            <a:lvl5pPr>
              <a:spcAft>
                <a:spcPts val="0"/>
              </a:spcAft>
              <a:defRPr sz="9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noProof="0" dirty="0"/>
              <a:t>Click to add VTT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984875" y="2297113"/>
            <a:ext cx="2556669" cy="2030412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400" spc="0">
                <a:solidFill>
                  <a:schemeClr val="accent3"/>
                </a:solidFill>
              </a:defRPr>
            </a:lvl1pPr>
            <a:lvl2pPr marL="0" indent="0">
              <a:spcAft>
                <a:spcPts val="0"/>
              </a:spcAft>
              <a:buNone/>
              <a:defRPr sz="1200" spc="0">
                <a:solidFill>
                  <a:schemeClr val="accent3"/>
                </a:solidFill>
              </a:defRPr>
            </a:lvl2pPr>
            <a:lvl3pPr>
              <a:spcAft>
                <a:spcPts val="0"/>
              </a:spcAft>
              <a:defRPr sz="900">
                <a:solidFill>
                  <a:schemeClr val="accent3"/>
                </a:solidFill>
              </a:defRPr>
            </a:lvl3pPr>
            <a:lvl4pPr>
              <a:spcAft>
                <a:spcPts val="0"/>
              </a:spcAft>
              <a:defRPr sz="900">
                <a:solidFill>
                  <a:schemeClr val="accent3"/>
                </a:solidFill>
              </a:defRPr>
            </a:lvl4pPr>
            <a:lvl5pPr>
              <a:spcAft>
                <a:spcPts val="0"/>
              </a:spcAft>
              <a:defRPr sz="9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noProof="0" dirty="0"/>
              <a:t>Click to add VTT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727961" y="4767264"/>
            <a:ext cx="64363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EC4BA59-9DFB-4E66-9DE8-A4669D551619}" type="datetime1">
              <a:rPr lang="en-GB" noProof="0" smtClean="0"/>
              <a:t>19/10/2020</a:t>
            </a:fld>
            <a:endParaRPr lang="en-GB" noProof="0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4913" y="4767264"/>
            <a:ext cx="1775791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1794" y="4737447"/>
            <a:ext cx="414953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8170863" y="-7938"/>
            <a:ext cx="981075" cy="665163"/>
            <a:chOff x="5147" y="-5"/>
            <a:chExt cx="618" cy="419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TT 2018 Pi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1372" y="747422"/>
            <a:ext cx="6862359" cy="650705"/>
          </a:xfrm>
        </p:spPr>
        <p:txBody>
          <a:bodyPr/>
          <a:lstStyle>
            <a:lvl1pPr>
              <a:lnSpc>
                <a:spcPct val="90000"/>
              </a:lnSpc>
              <a:defRPr sz="2304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1372" y="1541535"/>
            <a:ext cx="6862359" cy="2740368"/>
          </a:xfrm>
        </p:spPr>
        <p:txBody>
          <a:bodyPr numCol="1" spcCol="360000"/>
          <a:lstStyle>
            <a:lvl1pPr marL="9755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 marL="210956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2pPr>
            <a:lvl3pPr marL="481662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3pPr>
            <a:lvl4pPr marL="623110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4pPr>
            <a:lvl5pPr marL="753586" indent="0" algn="l">
              <a:lnSpc>
                <a:spcPct val="100000"/>
              </a:lnSpc>
              <a:spcAft>
                <a:spcPts val="900"/>
              </a:spcAft>
              <a:buNone/>
              <a:defRPr sz="1400" b="0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noProof="0" dirty="0"/>
              <a:t>Click to add VTT content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leZQvel</a:t>
            </a:r>
            <a:endParaRPr lang="en-GB"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27961" y="4767264"/>
            <a:ext cx="64363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CC0BCE-4CED-4D57-A164-C2D232EBA62E}" type="datetime1">
              <a:rPr lang="en-GB" noProof="0" smtClean="0"/>
              <a:t>19/10/2020</a:t>
            </a:fld>
            <a:endParaRPr lang="en-GB" noProof="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4913" y="4767264"/>
            <a:ext cx="1775791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1794" y="4737447"/>
            <a:ext cx="414953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8170863" y="-7938"/>
            <a:ext cx="981075" cy="665163"/>
            <a:chOff x="5147" y="-5"/>
            <a:chExt cx="618" cy="4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90759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TT 2018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27961" y="4767264"/>
            <a:ext cx="64363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6D44640-89E1-4B3E-8353-C6AEE24C8617}" type="datetime1">
              <a:rPr lang="en-GB" noProof="0" smtClean="0"/>
              <a:t>19/10/2020</a:t>
            </a:fld>
            <a:endParaRPr lang="en-GB" noProof="0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4913" y="4767264"/>
            <a:ext cx="1775791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1794" y="4737447"/>
            <a:ext cx="414953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8170863" y="-7938"/>
            <a:ext cx="981075" cy="665163"/>
            <a:chOff x="5147" y="-5"/>
            <a:chExt cx="618" cy="419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3826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TT 2018 Title or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2ABF6-187B-9D47-8D1D-03A1899613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28" y="0"/>
            <a:ext cx="9147328" cy="51453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565830" y="0"/>
            <a:ext cx="4578170" cy="51435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001868" y="1385047"/>
            <a:ext cx="3297617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5001868" y="4767264"/>
            <a:ext cx="64363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419DF38-75E9-4505-9768-A671EE7C44D2}" type="datetime1">
              <a:rPr lang="en-GB" noProof="0" smtClean="0"/>
              <a:t>19/10/2020</a:t>
            </a:fld>
            <a:endParaRPr lang="en-GB" noProof="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48820" y="4767264"/>
            <a:ext cx="1775791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1794" y="4737447"/>
            <a:ext cx="414953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8169275" y="-6350"/>
            <a:ext cx="981075" cy="665163"/>
            <a:chOff x="5146" y="-4"/>
            <a:chExt cx="618" cy="419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6" y="-4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5149" y="-1"/>
              <a:ext cx="612" cy="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5547" y="115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413" y="115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5267" y="115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16898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TT 2018 empty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27961" y="4767264"/>
            <a:ext cx="64363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1E11D53-FB19-4E6B-A023-68EA5512DB39}" type="datetime1">
              <a:rPr lang="en-GB" noProof="0" smtClean="0"/>
              <a:t>19/10/2020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4913" y="4767264"/>
            <a:ext cx="1775791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1794" y="4737447"/>
            <a:ext cx="414953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8170863" y="-6350"/>
            <a:ext cx="979487" cy="663575"/>
            <a:chOff x="5147" y="-4"/>
            <a:chExt cx="617" cy="418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4"/>
              <a:ext cx="617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5150" y="-1"/>
              <a:ext cx="611" cy="4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5548" y="115"/>
              <a:ext cx="110" cy="162"/>
            </a:xfrm>
            <a:custGeom>
              <a:avLst/>
              <a:gdLst>
                <a:gd name="T0" fmla="*/ 156 w 221"/>
                <a:gd name="T1" fmla="*/ 325 h 325"/>
                <a:gd name="T2" fmla="*/ 156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6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6" y="325"/>
                  </a:moveTo>
                  <a:lnTo>
                    <a:pt x="156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6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414" y="115"/>
              <a:ext cx="121" cy="162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268" y="115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7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89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7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89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07757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27961" y="4767264"/>
            <a:ext cx="64363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DFEBE9-922C-4262-BA21-02CE6DF607EB}" type="datetime1">
              <a:rPr lang="en-GB" noProof="0" smtClean="0"/>
              <a:t>19/10/2020</a:t>
            </a:fld>
            <a:endParaRPr lang="en-GB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4913" y="4767264"/>
            <a:ext cx="1775791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1794" y="4737447"/>
            <a:ext cx="414953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TT 2020 Content slide 0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92980A54-19B1-4B12-AA22-8B76D14991BC}" type="datetime1">
              <a:rPr lang="en-GB" smtClean="0"/>
              <a:pPr/>
              <a:t>19/10/2020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GB" dirty="0"/>
              <a:t>VTT – beyond the obvious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A250970-4174-4E9D-B15B-AC478D968E0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7" y="1573200"/>
            <a:ext cx="6947999" cy="3049200"/>
          </a:xfrm>
        </p:spPr>
        <p:txBody>
          <a:bodyPr numCol="1" spcCol="360000"/>
          <a:lstStyle>
            <a:lvl5pP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grpSp>
        <p:nvGrpSpPr>
          <p:cNvPr id="16" name="VTT_LogoStack_v3_16092019 pienempi koko">
            <a:extLst>
              <a:ext uri="{FF2B5EF4-FFF2-40B4-BE49-F238E27FC236}">
                <a16:creationId xmlns:a16="http://schemas.microsoft.com/office/drawing/2014/main" id="{70473361-24B6-48A0-8543-4F16F95B6480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7909204" y="1770762"/>
            <a:chExt cx="971550" cy="655638"/>
          </a:xfrm>
        </p:grpSpPr>
        <p:grpSp>
          <p:nvGrpSpPr>
            <p:cNvPr id="17" name="_VTT_logo_102019_01_white_on_orange">
              <a:extLst>
                <a:ext uri="{FF2B5EF4-FFF2-40B4-BE49-F238E27FC236}">
                  <a16:creationId xmlns:a16="http://schemas.microsoft.com/office/drawing/2014/main" id="{700D296F-4B3A-4859-A61F-B1732FDC51B3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8" name="Box">
                <a:extLst>
                  <a:ext uri="{FF2B5EF4-FFF2-40B4-BE49-F238E27FC236}">
                    <a16:creationId xmlns:a16="http://schemas.microsoft.com/office/drawing/2014/main" id="{368172D6-2B23-4092-AF4A-9DD4F607F18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T2">
                <a:extLst>
                  <a:ext uri="{FF2B5EF4-FFF2-40B4-BE49-F238E27FC236}">
                    <a16:creationId xmlns:a16="http://schemas.microsoft.com/office/drawing/2014/main" id="{3F119697-4339-4C63-BD4C-A951B10504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" name="T1">
                <a:extLst>
                  <a:ext uri="{FF2B5EF4-FFF2-40B4-BE49-F238E27FC236}">
                    <a16:creationId xmlns:a16="http://schemas.microsoft.com/office/drawing/2014/main" id="{00EF9FE4-B705-40A8-9CEA-2038F65C39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V">
                <a:extLst>
                  <a:ext uri="{FF2B5EF4-FFF2-40B4-BE49-F238E27FC236}">
                    <a16:creationId xmlns:a16="http://schemas.microsoft.com/office/drawing/2014/main" id="{3BAD692D-C3E6-491D-AF4D-6FFF714E94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2_white_on_black" hidden="1">
              <a:extLst>
                <a:ext uri="{FF2B5EF4-FFF2-40B4-BE49-F238E27FC236}">
                  <a16:creationId xmlns:a16="http://schemas.microsoft.com/office/drawing/2014/main" id="{8209EA5C-F772-4F69-B861-D0FDD619BD6C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4" name="Box">
                <a:extLst>
                  <a:ext uri="{FF2B5EF4-FFF2-40B4-BE49-F238E27FC236}">
                    <a16:creationId xmlns:a16="http://schemas.microsoft.com/office/drawing/2014/main" id="{75F3B8D1-5FDD-4223-8972-69BFBF94E4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" name="T2">
                <a:extLst>
                  <a:ext uri="{FF2B5EF4-FFF2-40B4-BE49-F238E27FC236}">
                    <a16:creationId xmlns:a16="http://schemas.microsoft.com/office/drawing/2014/main" id="{5B49463E-8EE4-4059-8C22-691C5A191C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1">
                <a:extLst>
                  <a:ext uri="{FF2B5EF4-FFF2-40B4-BE49-F238E27FC236}">
                    <a16:creationId xmlns:a16="http://schemas.microsoft.com/office/drawing/2014/main" id="{411D2D9D-E585-4C79-BA8D-0FAEF75F05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" name="V">
                <a:extLst>
                  <a:ext uri="{FF2B5EF4-FFF2-40B4-BE49-F238E27FC236}">
                    <a16:creationId xmlns:a16="http://schemas.microsoft.com/office/drawing/2014/main" id="{FA820987-C832-432F-B808-BCB892A34F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_VTT_logo_102019_03_white_on_blue" hidden="1">
              <a:extLst>
                <a:ext uri="{FF2B5EF4-FFF2-40B4-BE49-F238E27FC236}">
                  <a16:creationId xmlns:a16="http://schemas.microsoft.com/office/drawing/2014/main" id="{7ED7D5C4-308D-47B0-9882-625ED956947C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0" name="Box">
                <a:extLst>
                  <a:ext uri="{FF2B5EF4-FFF2-40B4-BE49-F238E27FC236}">
                    <a16:creationId xmlns:a16="http://schemas.microsoft.com/office/drawing/2014/main" id="{7EC802DD-74D9-4A8F-83AD-C3C26448D5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T2">
                <a:extLst>
                  <a:ext uri="{FF2B5EF4-FFF2-40B4-BE49-F238E27FC236}">
                    <a16:creationId xmlns:a16="http://schemas.microsoft.com/office/drawing/2014/main" id="{564F5CAD-918A-4A7B-8E3F-507AB48F46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1">
                <a:extLst>
                  <a:ext uri="{FF2B5EF4-FFF2-40B4-BE49-F238E27FC236}">
                    <a16:creationId xmlns:a16="http://schemas.microsoft.com/office/drawing/2014/main" id="{1C306E80-ED8C-4223-896B-27885E3340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V">
                <a:extLst>
                  <a:ext uri="{FF2B5EF4-FFF2-40B4-BE49-F238E27FC236}">
                    <a16:creationId xmlns:a16="http://schemas.microsoft.com/office/drawing/2014/main" id="{C57BA66C-0A7A-4704-A6D8-EEB641EEA0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_VTT_logo_102019_04_white_on_dark_grey" hidden="1">
              <a:extLst>
                <a:ext uri="{FF2B5EF4-FFF2-40B4-BE49-F238E27FC236}">
                  <a16:creationId xmlns:a16="http://schemas.microsoft.com/office/drawing/2014/main" id="{F7710E75-D4D6-475D-A2D5-A28F599D9F81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6" name="Box">
                <a:extLst>
                  <a:ext uri="{FF2B5EF4-FFF2-40B4-BE49-F238E27FC236}">
                    <a16:creationId xmlns:a16="http://schemas.microsoft.com/office/drawing/2014/main" id="{E59108E7-25DD-4497-AF65-119EE49FC3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T2">
                <a:extLst>
                  <a:ext uri="{FF2B5EF4-FFF2-40B4-BE49-F238E27FC236}">
                    <a16:creationId xmlns:a16="http://schemas.microsoft.com/office/drawing/2014/main" id="{CB6F4DF6-467D-40AC-BF5F-52F0EEFCDD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1">
                <a:extLst>
                  <a:ext uri="{FF2B5EF4-FFF2-40B4-BE49-F238E27FC236}">
                    <a16:creationId xmlns:a16="http://schemas.microsoft.com/office/drawing/2014/main" id="{29A96A04-8FF4-4F93-AFB8-D11FDAE0F0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V">
                <a:extLst>
                  <a:ext uri="{FF2B5EF4-FFF2-40B4-BE49-F238E27FC236}">
                    <a16:creationId xmlns:a16="http://schemas.microsoft.com/office/drawing/2014/main" id="{4350BD7A-F1FB-472A-BFC7-7D45299A54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_VTT_logo_102019_05_dark_grey_on_white" hidden="1">
              <a:extLst>
                <a:ext uri="{FF2B5EF4-FFF2-40B4-BE49-F238E27FC236}">
                  <a16:creationId xmlns:a16="http://schemas.microsoft.com/office/drawing/2014/main" id="{FB9E0173-3D89-4098-9ABF-C9FCED41D37E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2" name="Box">
                <a:extLst>
                  <a:ext uri="{FF2B5EF4-FFF2-40B4-BE49-F238E27FC236}">
                    <a16:creationId xmlns:a16="http://schemas.microsoft.com/office/drawing/2014/main" id="{AF90CAEA-D913-49BD-ABB2-31ADA18804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2">
                <a:extLst>
                  <a:ext uri="{FF2B5EF4-FFF2-40B4-BE49-F238E27FC236}">
                    <a16:creationId xmlns:a16="http://schemas.microsoft.com/office/drawing/2014/main" id="{211D16C8-DBC7-4587-B127-87242FF68D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1">
                <a:extLst>
                  <a:ext uri="{FF2B5EF4-FFF2-40B4-BE49-F238E27FC236}">
                    <a16:creationId xmlns:a16="http://schemas.microsoft.com/office/drawing/2014/main" id="{9F4BD180-A0C2-4BAD-85BC-FB5E0DBE5F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V">
                <a:extLst>
                  <a:ext uri="{FF2B5EF4-FFF2-40B4-BE49-F238E27FC236}">
                    <a16:creationId xmlns:a16="http://schemas.microsoft.com/office/drawing/2014/main" id="{6DFB1E4C-BDFA-4D6F-A82C-3A8114B418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_VTT_logo_102019_06_orange_blue_on_white" hidden="1">
              <a:extLst>
                <a:ext uri="{FF2B5EF4-FFF2-40B4-BE49-F238E27FC236}">
                  <a16:creationId xmlns:a16="http://schemas.microsoft.com/office/drawing/2014/main" id="{F13867EC-97E1-45BC-AC0E-0CE1FFA626DD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8" name="Box">
                <a:extLst>
                  <a:ext uri="{FF2B5EF4-FFF2-40B4-BE49-F238E27FC236}">
                    <a16:creationId xmlns:a16="http://schemas.microsoft.com/office/drawing/2014/main" id="{AE65884B-135A-4D9F-99B6-93E93BC56E3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T2">
                <a:extLst>
                  <a:ext uri="{FF2B5EF4-FFF2-40B4-BE49-F238E27FC236}">
                    <a16:creationId xmlns:a16="http://schemas.microsoft.com/office/drawing/2014/main" id="{52F816C4-3EF6-45EA-BD81-AE7BCC9933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1">
                <a:extLst>
                  <a:ext uri="{FF2B5EF4-FFF2-40B4-BE49-F238E27FC236}">
                    <a16:creationId xmlns:a16="http://schemas.microsoft.com/office/drawing/2014/main" id="{E9832162-BAFA-4D45-BC83-046AED735F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V">
                <a:extLst>
                  <a:ext uri="{FF2B5EF4-FFF2-40B4-BE49-F238E27FC236}">
                    <a16:creationId xmlns:a16="http://schemas.microsoft.com/office/drawing/2014/main" id="{7C9CE488-2603-41F7-B8E4-40E3DAE30D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_VTT_logo_102019_07_blue_on_white" hidden="1">
              <a:extLst>
                <a:ext uri="{FF2B5EF4-FFF2-40B4-BE49-F238E27FC236}">
                  <a16:creationId xmlns:a16="http://schemas.microsoft.com/office/drawing/2014/main" id="{61D2E007-3ECF-44DD-974E-FA20895A2B30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4" name="Box">
                <a:extLst>
                  <a:ext uri="{FF2B5EF4-FFF2-40B4-BE49-F238E27FC236}">
                    <a16:creationId xmlns:a16="http://schemas.microsoft.com/office/drawing/2014/main" id="{636E86CD-F33F-4D87-9777-7422E14FC4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2">
                <a:extLst>
                  <a:ext uri="{FF2B5EF4-FFF2-40B4-BE49-F238E27FC236}">
                    <a16:creationId xmlns:a16="http://schemas.microsoft.com/office/drawing/2014/main" id="{A18EBE30-9BE8-4279-B65D-FC41D3122D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T1">
                <a:extLst>
                  <a:ext uri="{FF2B5EF4-FFF2-40B4-BE49-F238E27FC236}">
                    <a16:creationId xmlns:a16="http://schemas.microsoft.com/office/drawing/2014/main" id="{E1CD1D17-1C11-47B0-BE9F-DA932BE397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V">
                <a:extLst>
                  <a:ext uri="{FF2B5EF4-FFF2-40B4-BE49-F238E27FC236}">
                    <a16:creationId xmlns:a16="http://schemas.microsoft.com/office/drawing/2014/main" id="{DD8BE6FA-4FE5-49CA-85DD-2B5168D0A6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_VTT_logo_102019_08_black_on_white" hidden="1">
              <a:extLst>
                <a:ext uri="{FF2B5EF4-FFF2-40B4-BE49-F238E27FC236}">
                  <a16:creationId xmlns:a16="http://schemas.microsoft.com/office/drawing/2014/main" id="{26D6B085-3229-40BD-9DCF-DA3DF1503D16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0" name="Box">
                <a:extLst>
                  <a:ext uri="{FF2B5EF4-FFF2-40B4-BE49-F238E27FC236}">
                    <a16:creationId xmlns:a16="http://schemas.microsoft.com/office/drawing/2014/main" id="{675FAD42-5184-482E-9335-456AEA67F3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2">
                <a:extLst>
                  <a:ext uri="{FF2B5EF4-FFF2-40B4-BE49-F238E27FC236}">
                    <a16:creationId xmlns:a16="http://schemas.microsoft.com/office/drawing/2014/main" id="{A3E16945-E603-4A7C-91FD-86CC227516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1">
                <a:extLst>
                  <a:ext uri="{FF2B5EF4-FFF2-40B4-BE49-F238E27FC236}">
                    <a16:creationId xmlns:a16="http://schemas.microsoft.com/office/drawing/2014/main" id="{454A94AA-964C-4F59-A26F-67DFDB83E2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V">
                <a:extLst>
                  <a:ext uri="{FF2B5EF4-FFF2-40B4-BE49-F238E27FC236}">
                    <a16:creationId xmlns:a16="http://schemas.microsoft.com/office/drawing/2014/main" id="{054710AB-8642-4CFE-ABAF-57D35CC212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_VTT_logo_102019_09_orange_on_white" hidden="1">
              <a:extLst>
                <a:ext uri="{FF2B5EF4-FFF2-40B4-BE49-F238E27FC236}">
                  <a16:creationId xmlns:a16="http://schemas.microsoft.com/office/drawing/2014/main" id="{1BF79268-3243-4866-806D-6DD75716890D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6" name="Box">
                <a:extLst>
                  <a:ext uri="{FF2B5EF4-FFF2-40B4-BE49-F238E27FC236}">
                    <a16:creationId xmlns:a16="http://schemas.microsoft.com/office/drawing/2014/main" id="{D7E3A7C8-A27F-495F-8448-FB07DB8F7E5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2">
                <a:extLst>
                  <a:ext uri="{FF2B5EF4-FFF2-40B4-BE49-F238E27FC236}">
                    <a16:creationId xmlns:a16="http://schemas.microsoft.com/office/drawing/2014/main" id="{26085335-A298-4AF8-961A-70AFEFCD4F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1">
                <a:extLst>
                  <a:ext uri="{FF2B5EF4-FFF2-40B4-BE49-F238E27FC236}">
                    <a16:creationId xmlns:a16="http://schemas.microsoft.com/office/drawing/2014/main" id="{CB02BD5F-2803-4C44-AF48-342472FC09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V">
                <a:extLst>
                  <a:ext uri="{FF2B5EF4-FFF2-40B4-BE49-F238E27FC236}">
                    <a16:creationId xmlns:a16="http://schemas.microsoft.com/office/drawing/2014/main" id="{5C7FCEF8-1D1A-499B-BE37-AFFA9486AE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557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TT 2020 Starter Leav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B15939B-1EA9-49CD-B7AE-42CDF9FC139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E0DE9D-93EC-4504-8196-AFA4EA838235}"/>
              </a:ext>
            </a:extLst>
          </p:cNvPr>
          <p:cNvSpPr/>
          <p:nvPr userDrawn="1"/>
        </p:nvSpPr>
        <p:spPr>
          <a:xfrm>
            <a:off x="4572001" y="1021977"/>
            <a:ext cx="4572000" cy="3130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2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B3AD41-7055-4805-B84E-52A3DD32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999" y="1817998"/>
            <a:ext cx="4016406" cy="1980000"/>
          </a:xfrm>
        </p:spPr>
        <p:txBody>
          <a:bodyPr bIns="360000" anchor="b" anchorCtr="0"/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5CA45-51C8-41AD-A83C-9C91FCE3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6000" y="3864452"/>
            <a:ext cx="720000" cy="2835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fld id="{9D043EF3-7F37-485D-AD45-933C9831B24D}" type="datetime1">
              <a:rPr lang="en-GB" smtClean="0"/>
              <a:t>19/10/2020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F3AE7-5732-43E3-9ED8-7E460F8E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6000" y="3864452"/>
            <a:ext cx="3291341" cy="288000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VTT – beyond the obvious</a:t>
            </a:r>
            <a:endParaRPr lang="en-GB" dirty="0"/>
          </a:p>
        </p:txBody>
      </p:sp>
      <p:grpSp>
        <p:nvGrpSpPr>
          <p:cNvPr id="54" name="VTT_LogoStack_v3_16092019 pienempi koko">
            <a:extLst>
              <a:ext uri="{FF2B5EF4-FFF2-40B4-BE49-F238E27FC236}">
                <a16:creationId xmlns:a16="http://schemas.microsoft.com/office/drawing/2014/main" id="{6889D744-562F-428E-B46E-DF2EFB7C1123}"/>
              </a:ext>
            </a:extLst>
          </p:cNvPr>
          <p:cNvGrpSpPr/>
          <p:nvPr userDrawn="1"/>
        </p:nvGrpSpPr>
        <p:grpSpPr>
          <a:xfrm>
            <a:off x="8042862" y="1021977"/>
            <a:ext cx="869543" cy="586800"/>
            <a:chOff x="7909204" y="1770762"/>
            <a:chExt cx="971550" cy="655638"/>
          </a:xfrm>
        </p:grpSpPr>
        <p:grpSp>
          <p:nvGrpSpPr>
            <p:cNvPr id="55" name="_VTT_logo_102019_01_white_on_orange">
              <a:extLst>
                <a:ext uri="{FF2B5EF4-FFF2-40B4-BE49-F238E27FC236}">
                  <a16:creationId xmlns:a16="http://schemas.microsoft.com/office/drawing/2014/main" id="{40F83A6E-521F-4EA5-AD06-0D377E201805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6" name="Box">
                <a:extLst>
                  <a:ext uri="{FF2B5EF4-FFF2-40B4-BE49-F238E27FC236}">
                    <a16:creationId xmlns:a16="http://schemas.microsoft.com/office/drawing/2014/main" id="{E481E7F1-F745-4B81-80C7-5C2EFD7E3E9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T2">
                <a:extLst>
                  <a:ext uri="{FF2B5EF4-FFF2-40B4-BE49-F238E27FC236}">
                    <a16:creationId xmlns:a16="http://schemas.microsoft.com/office/drawing/2014/main" id="{175E01DB-9F22-4D37-BFCE-21363541C2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T1">
                <a:extLst>
                  <a:ext uri="{FF2B5EF4-FFF2-40B4-BE49-F238E27FC236}">
                    <a16:creationId xmlns:a16="http://schemas.microsoft.com/office/drawing/2014/main" id="{CB5B7BD0-D8B8-49B2-813C-A118918CEA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" name="V">
                <a:extLst>
                  <a:ext uri="{FF2B5EF4-FFF2-40B4-BE49-F238E27FC236}">
                    <a16:creationId xmlns:a16="http://schemas.microsoft.com/office/drawing/2014/main" id="{5A3859DD-C7C7-4E43-86E0-1B0FCF3762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_VTT_logo_102019_02_white_on_black" hidden="1">
              <a:extLst>
                <a:ext uri="{FF2B5EF4-FFF2-40B4-BE49-F238E27FC236}">
                  <a16:creationId xmlns:a16="http://schemas.microsoft.com/office/drawing/2014/main" id="{BE789E09-3C77-42E8-9D02-E245FA0CE4AA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2" name="Box">
                <a:extLst>
                  <a:ext uri="{FF2B5EF4-FFF2-40B4-BE49-F238E27FC236}">
                    <a16:creationId xmlns:a16="http://schemas.microsoft.com/office/drawing/2014/main" id="{51D08AD0-155D-4787-9A0D-F362E4BDAC5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T2">
                <a:extLst>
                  <a:ext uri="{FF2B5EF4-FFF2-40B4-BE49-F238E27FC236}">
                    <a16:creationId xmlns:a16="http://schemas.microsoft.com/office/drawing/2014/main" id="{9FA7377B-F125-45BD-969F-007E57D01E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T1">
                <a:extLst>
                  <a:ext uri="{FF2B5EF4-FFF2-40B4-BE49-F238E27FC236}">
                    <a16:creationId xmlns:a16="http://schemas.microsoft.com/office/drawing/2014/main" id="{758947A9-E3AE-45A9-AC63-316688A88D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" name="V">
                <a:extLst>
                  <a:ext uri="{FF2B5EF4-FFF2-40B4-BE49-F238E27FC236}">
                    <a16:creationId xmlns:a16="http://schemas.microsoft.com/office/drawing/2014/main" id="{37E685F7-FC58-4007-9B82-25AC70E70D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_VTT_logo_102019_03_white_on_blue" hidden="1">
              <a:extLst>
                <a:ext uri="{FF2B5EF4-FFF2-40B4-BE49-F238E27FC236}">
                  <a16:creationId xmlns:a16="http://schemas.microsoft.com/office/drawing/2014/main" id="{7D537F09-979D-4727-9E7C-96FFEFAB738C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8" name="Box">
                <a:extLst>
                  <a:ext uri="{FF2B5EF4-FFF2-40B4-BE49-F238E27FC236}">
                    <a16:creationId xmlns:a16="http://schemas.microsoft.com/office/drawing/2014/main" id="{840F987E-7D13-4613-82A2-652E91EF44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T2">
                <a:extLst>
                  <a:ext uri="{FF2B5EF4-FFF2-40B4-BE49-F238E27FC236}">
                    <a16:creationId xmlns:a16="http://schemas.microsoft.com/office/drawing/2014/main" id="{686D1E04-BBE5-4CA9-8E45-7F48BBDBB0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T1">
                <a:extLst>
                  <a:ext uri="{FF2B5EF4-FFF2-40B4-BE49-F238E27FC236}">
                    <a16:creationId xmlns:a16="http://schemas.microsoft.com/office/drawing/2014/main" id="{A44DB7C3-E934-4FAD-9ACC-D6D6FC6F7E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V">
                <a:extLst>
                  <a:ext uri="{FF2B5EF4-FFF2-40B4-BE49-F238E27FC236}">
                    <a16:creationId xmlns:a16="http://schemas.microsoft.com/office/drawing/2014/main" id="{47110265-E641-44CF-9EE6-7EB2A80418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_VTT_logo_102019_04_white_on_dark_grey" hidden="1">
              <a:extLst>
                <a:ext uri="{FF2B5EF4-FFF2-40B4-BE49-F238E27FC236}">
                  <a16:creationId xmlns:a16="http://schemas.microsoft.com/office/drawing/2014/main" id="{1E498825-C04E-46E7-BFA7-E20A04DF7767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4" name="Box">
                <a:extLst>
                  <a:ext uri="{FF2B5EF4-FFF2-40B4-BE49-F238E27FC236}">
                    <a16:creationId xmlns:a16="http://schemas.microsoft.com/office/drawing/2014/main" id="{43A47DF8-9854-4AB9-BD3D-0569A42C34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T2">
                <a:extLst>
                  <a:ext uri="{FF2B5EF4-FFF2-40B4-BE49-F238E27FC236}">
                    <a16:creationId xmlns:a16="http://schemas.microsoft.com/office/drawing/2014/main" id="{F18A56A6-49C8-4682-B7A9-2ABE4ECCE8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T1">
                <a:extLst>
                  <a:ext uri="{FF2B5EF4-FFF2-40B4-BE49-F238E27FC236}">
                    <a16:creationId xmlns:a16="http://schemas.microsoft.com/office/drawing/2014/main" id="{B09830FA-B817-43D4-986B-5751AB1379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" name="V">
                <a:extLst>
                  <a:ext uri="{FF2B5EF4-FFF2-40B4-BE49-F238E27FC236}">
                    <a16:creationId xmlns:a16="http://schemas.microsoft.com/office/drawing/2014/main" id="{532B111A-67A1-45BE-91DC-AB0E3B6EFA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_VTT_logo_102019_05_dark_grey_on_white" hidden="1">
              <a:extLst>
                <a:ext uri="{FF2B5EF4-FFF2-40B4-BE49-F238E27FC236}">
                  <a16:creationId xmlns:a16="http://schemas.microsoft.com/office/drawing/2014/main" id="{32340944-6D89-43B8-8363-653ADEE63501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0" name="Box">
                <a:extLst>
                  <a:ext uri="{FF2B5EF4-FFF2-40B4-BE49-F238E27FC236}">
                    <a16:creationId xmlns:a16="http://schemas.microsoft.com/office/drawing/2014/main" id="{AC61D7F3-5B00-4C95-813F-8349369E9A4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T2">
                <a:extLst>
                  <a:ext uri="{FF2B5EF4-FFF2-40B4-BE49-F238E27FC236}">
                    <a16:creationId xmlns:a16="http://schemas.microsoft.com/office/drawing/2014/main" id="{7D2F3C49-889D-4FF1-97B8-53F0599D04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T1">
                <a:extLst>
                  <a:ext uri="{FF2B5EF4-FFF2-40B4-BE49-F238E27FC236}">
                    <a16:creationId xmlns:a16="http://schemas.microsoft.com/office/drawing/2014/main" id="{6C9FFD40-995A-44A4-90E3-2CBA39DE24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V">
                <a:extLst>
                  <a:ext uri="{FF2B5EF4-FFF2-40B4-BE49-F238E27FC236}">
                    <a16:creationId xmlns:a16="http://schemas.microsoft.com/office/drawing/2014/main" id="{6CDEBBDA-BB23-4B20-BDC2-3637F37B17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_VTT_logo_102019_06_orange_blue_on_white" hidden="1">
              <a:extLst>
                <a:ext uri="{FF2B5EF4-FFF2-40B4-BE49-F238E27FC236}">
                  <a16:creationId xmlns:a16="http://schemas.microsoft.com/office/drawing/2014/main" id="{6F612B32-2559-4F08-90E9-13EC50636A29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6" name="Box">
                <a:extLst>
                  <a:ext uri="{FF2B5EF4-FFF2-40B4-BE49-F238E27FC236}">
                    <a16:creationId xmlns:a16="http://schemas.microsoft.com/office/drawing/2014/main" id="{9997C5C0-C04A-462C-B991-B366C7AE60B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" name="T2">
                <a:extLst>
                  <a:ext uri="{FF2B5EF4-FFF2-40B4-BE49-F238E27FC236}">
                    <a16:creationId xmlns:a16="http://schemas.microsoft.com/office/drawing/2014/main" id="{EF94B57E-05AB-4E70-8C3A-B7B958EA08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T1">
                <a:extLst>
                  <a:ext uri="{FF2B5EF4-FFF2-40B4-BE49-F238E27FC236}">
                    <a16:creationId xmlns:a16="http://schemas.microsoft.com/office/drawing/2014/main" id="{CD056F72-F45C-4E67-8040-4FB948E5DB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" name="V">
                <a:extLst>
                  <a:ext uri="{FF2B5EF4-FFF2-40B4-BE49-F238E27FC236}">
                    <a16:creationId xmlns:a16="http://schemas.microsoft.com/office/drawing/2014/main" id="{F693D0CB-A74E-442F-8847-36C564B6BE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_VTT_logo_102019_07_blue_on_white" hidden="1">
              <a:extLst>
                <a:ext uri="{FF2B5EF4-FFF2-40B4-BE49-F238E27FC236}">
                  <a16:creationId xmlns:a16="http://schemas.microsoft.com/office/drawing/2014/main" id="{FA9F57F1-C560-4D9D-930D-712EFC8D68E1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2" name="Box">
                <a:extLst>
                  <a:ext uri="{FF2B5EF4-FFF2-40B4-BE49-F238E27FC236}">
                    <a16:creationId xmlns:a16="http://schemas.microsoft.com/office/drawing/2014/main" id="{37B261BC-7EC9-4455-9644-8192B89E6C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" name="T2">
                <a:extLst>
                  <a:ext uri="{FF2B5EF4-FFF2-40B4-BE49-F238E27FC236}">
                    <a16:creationId xmlns:a16="http://schemas.microsoft.com/office/drawing/2014/main" id="{B915B1F6-5947-4BA7-8E3D-DDEACB962D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" name="T1">
                <a:extLst>
                  <a:ext uri="{FF2B5EF4-FFF2-40B4-BE49-F238E27FC236}">
                    <a16:creationId xmlns:a16="http://schemas.microsoft.com/office/drawing/2014/main" id="{48A11847-BB39-4B5F-93EA-1C82A2F03E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" name="V">
                <a:extLst>
                  <a:ext uri="{FF2B5EF4-FFF2-40B4-BE49-F238E27FC236}">
                    <a16:creationId xmlns:a16="http://schemas.microsoft.com/office/drawing/2014/main" id="{423C0471-728F-4A75-9F24-DB4F71A71E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_VTT_logo_102019_08_black_on_white" hidden="1">
              <a:extLst>
                <a:ext uri="{FF2B5EF4-FFF2-40B4-BE49-F238E27FC236}">
                  <a16:creationId xmlns:a16="http://schemas.microsoft.com/office/drawing/2014/main" id="{98502DAA-167D-4F11-9089-7FBB34BD774E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8" name="Box">
                <a:extLst>
                  <a:ext uri="{FF2B5EF4-FFF2-40B4-BE49-F238E27FC236}">
                    <a16:creationId xmlns:a16="http://schemas.microsoft.com/office/drawing/2014/main" id="{BC4C7FEA-15CF-41F0-9899-A9613A43231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" name="T2">
                <a:extLst>
                  <a:ext uri="{FF2B5EF4-FFF2-40B4-BE49-F238E27FC236}">
                    <a16:creationId xmlns:a16="http://schemas.microsoft.com/office/drawing/2014/main" id="{C41DC861-750A-4E5E-9FDB-5B03335E69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" name="T1">
                <a:extLst>
                  <a:ext uri="{FF2B5EF4-FFF2-40B4-BE49-F238E27FC236}">
                    <a16:creationId xmlns:a16="http://schemas.microsoft.com/office/drawing/2014/main" id="{FC4C2684-2627-4771-9544-83F349D864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" name="V">
                <a:extLst>
                  <a:ext uri="{FF2B5EF4-FFF2-40B4-BE49-F238E27FC236}">
                    <a16:creationId xmlns:a16="http://schemas.microsoft.com/office/drawing/2014/main" id="{6E0CC0FF-C393-430F-8189-822149D65D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_VTT_logo_102019_09_orange_on_white" hidden="1">
              <a:extLst>
                <a:ext uri="{FF2B5EF4-FFF2-40B4-BE49-F238E27FC236}">
                  <a16:creationId xmlns:a16="http://schemas.microsoft.com/office/drawing/2014/main" id="{154616AC-F847-4F22-A9EC-00D1D023A4E6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4" name="Box">
                <a:extLst>
                  <a:ext uri="{FF2B5EF4-FFF2-40B4-BE49-F238E27FC236}">
                    <a16:creationId xmlns:a16="http://schemas.microsoft.com/office/drawing/2014/main" id="{7B17E5D7-3CA3-43A9-9D0C-D94A4545FB2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T2">
                <a:extLst>
                  <a:ext uri="{FF2B5EF4-FFF2-40B4-BE49-F238E27FC236}">
                    <a16:creationId xmlns:a16="http://schemas.microsoft.com/office/drawing/2014/main" id="{49D34E98-01B7-4102-9CB6-F4F43537FD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" name="T1">
                <a:extLst>
                  <a:ext uri="{FF2B5EF4-FFF2-40B4-BE49-F238E27FC236}">
                    <a16:creationId xmlns:a16="http://schemas.microsoft.com/office/drawing/2014/main" id="{BE19FEB8-5267-4AB6-B3E2-FA6D4AD290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" name="V">
                <a:extLst>
                  <a:ext uri="{FF2B5EF4-FFF2-40B4-BE49-F238E27FC236}">
                    <a16:creationId xmlns:a16="http://schemas.microsoft.com/office/drawing/2014/main" id="{876EE734-700E-458F-87FB-AB99937914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769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TT 2020 Final 1b">
    <p:bg>
      <p:bgPr>
        <a:solidFill>
          <a:srgbClr val="F06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50780AD3-222C-4D88-B23B-886AFEBA6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139" y="4140000"/>
            <a:ext cx="3240000" cy="720000"/>
          </a:xfrm>
        </p:spPr>
        <p:txBody>
          <a:bodyPr wrap="square" spcCol="360000"/>
          <a:lstStyle>
            <a:lvl1pPr>
              <a:defRPr b="1"/>
            </a:lvl1pPr>
            <a:lvl4pPr>
              <a:defRPr/>
            </a:lvl4pPr>
          </a:lstStyle>
          <a:p>
            <a:pPr lvl="0"/>
            <a:r>
              <a:rPr lang="en-GB" dirty="0"/>
              <a:t>First Name Surname</a:t>
            </a:r>
          </a:p>
          <a:p>
            <a:pPr lvl="1"/>
            <a:r>
              <a:rPr lang="en-GB" dirty="0"/>
              <a:t>firstname.surname@vtt.fi</a:t>
            </a:r>
          </a:p>
          <a:p>
            <a:pPr lvl="1"/>
            <a:r>
              <a:rPr lang="en-GB" dirty="0"/>
              <a:t>+358 1234 5678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EC8E63F1-FED1-4DA4-B9DD-A2BC5EBA8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2000" y="4140000"/>
            <a:ext cx="2703803" cy="720000"/>
          </a:xfrm>
        </p:spPr>
        <p:txBody>
          <a:bodyPr wrap="square" spcCol="360000"/>
          <a:lstStyle>
            <a:lvl1pPr algn="l">
              <a:defRPr/>
            </a:lvl1pPr>
            <a:lvl4pPr>
              <a:defRPr/>
            </a:lvl4pPr>
          </a:lstStyle>
          <a:p>
            <a:pPr lvl="0"/>
            <a:r>
              <a:rPr lang="en-US" dirty="0"/>
              <a:t>@</a:t>
            </a:r>
            <a:r>
              <a:rPr lang="en-GB" noProof="0" dirty="0" err="1"/>
              <a:t>VTTFinland</a:t>
            </a:r>
            <a:endParaRPr lang="en-GB" noProof="0" dirty="0"/>
          </a:p>
          <a:p>
            <a:pPr lvl="0"/>
            <a:r>
              <a:rPr lang="en-US" dirty="0"/>
              <a:t>@</a:t>
            </a:r>
            <a:r>
              <a:rPr lang="en-US" dirty="0" err="1"/>
              <a:t>your_account</a:t>
            </a:r>
            <a:endParaRPr lang="en-US" dirty="0"/>
          </a:p>
        </p:txBody>
      </p:sp>
      <p:grpSp>
        <p:nvGrpSpPr>
          <p:cNvPr id="50" name="VTT_LogoStack_v3_16092019 pienempi koko">
            <a:extLst>
              <a:ext uri="{FF2B5EF4-FFF2-40B4-BE49-F238E27FC236}">
                <a16:creationId xmlns:a16="http://schemas.microsoft.com/office/drawing/2014/main" id="{3E96DB2B-E1D0-4441-A34D-93F4A8C00335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7909204" y="1770762"/>
            <a:chExt cx="971550" cy="655638"/>
          </a:xfrm>
        </p:grpSpPr>
        <p:grpSp>
          <p:nvGrpSpPr>
            <p:cNvPr id="51" name="_VTT_logo_102019_01_white_on_orange" hidden="1">
              <a:extLst>
                <a:ext uri="{FF2B5EF4-FFF2-40B4-BE49-F238E27FC236}">
                  <a16:creationId xmlns:a16="http://schemas.microsoft.com/office/drawing/2014/main" id="{9397F18D-2D3F-4834-86F7-91B2BB976EB1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40" name="Box">
                <a:extLst>
                  <a:ext uri="{FF2B5EF4-FFF2-40B4-BE49-F238E27FC236}">
                    <a16:creationId xmlns:a16="http://schemas.microsoft.com/office/drawing/2014/main" id="{E8AA5F2B-6F97-4DDD-AAAE-51B6260B98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1" name="T2">
                <a:extLst>
                  <a:ext uri="{FF2B5EF4-FFF2-40B4-BE49-F238E27FC236}">
                    <a16:creationId xmlns:a16="http://schemas.microsoft.com/office/drawing/2014/main" id="{3E4B10A5-696D-4118-9511-D9C2A8BC59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2" name="T1">
                <a:extLst>
                  <a:ext uri="{FF2B5EF4-FFF2-40B4-BE49-F238E27FC236}">
                    <a16:creationId xmlns:a16="http://schemas.microsoft.com/office/drawing/2014/main" id="{7D46B3FA-DCD0-4EDC-9E4F-5C79EE1E97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3" name="V">
                <a:extLst>
                  <a:ext uri="{FF2B5EF4-FFF2-40B4-BE49-F238E27FC236}">
                    <a16:creationId xmlns:a16="http://schemas.microsoft.com/office/drawing/2014/main" id="{0D626D6F-343F-404A-B9D3-3C330A7B01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_VTT_logo_102019_02_white_on_black" hidden="1">
              <a:extLst>
                <a:ext uri="{FF2B5EF4-FFF2-40B4-BE49-F238E27FC236}">
                  <a16:creationId xmlns:a16="http://schemas.microsoft.com/office/drawing/2014/main" id="{BDAB2655-7ABE-4F78-9B92-899761C949FF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36" name="Box">
                <a:extLst>
                  <a:ext uri="{FF2B5EF4-FFF2-40B4-BE49-F238E27FC236}">
                    <a16:creationId xmlns:a16="http://schemas.microsoft.com/office/drawing/2014/main" id="{F2D64AD5-66D0-4CD9-AA16-4CC703CB2B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7" name="T2">
                <a:extLst>
                  <a:ext uri="{FF2B5EF4-FFF2-40B4-BE49-F238E27FC236}">
                    <a16:creationId xmlns:a16="http://schemas.microsoft.com/office/drawing/2014/main" id="{E41EE90B-8813-4A28-8135-A52F41D10C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" name="T1">
                <a:extLst>
                  <a:ext uri="{FF2B5EF4-FFF2-40B4-BE49-F238E27FC236}">
                    <a16:creationId xmlns:a16="http://schemas.microsoft.com/office/drawing/2014/main" id="{EEF02B9F-49E8-4250-9BE3-3C4694BCB3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9" name="V">
                <a:extLst>
                  <a:ext uri="{FF2B5EF4-FFF2-40B4-BE49-F238E27FC236}">
                    <a16:creationId xmlns:a16="http://schemas.microsoft.com/office/drawing/2014/main" id="{9D019D57-38B8-437D-B25D-331BD7F34A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1" name="_VTT_logo_102019_03_white_on_blue" hidden="1">
              <a:extLst>
                <a:ext uri="{FF2B5EF4-FFF2-40B4-BE49-F238E27FC236}">
                  <a16:creationId xmlns:a16="http://schemas.microsoft.com/office/drawing/2014/main" id="{460650A1-9963-4FC0-85A2-4A34ED287B08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32" name="Box">
                <a:extLst>
                  <a:ext uri="{FF2B5EF4-FFF2-40B4-BE49-F238E27FC236}">
                    <a16:creationId xmlns:a16="http://schemas.microsoft.com/office/drawing/2014/main" id="{C94A5A9F-473E-44BC-82E1-3D2E9754E29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3" name="T2">
                <a:extLst>
                  <a:ext uri="{FF2B5EF4-FFF2-40B4-BE49-F238E27FC236}">
                    <a16:creationId xmlns:a16="http://schemas.microsoft.com/office/drawing/2014/main" id="{ED4BD081-A794-40CA-927B-B3AA153A4F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4" name="T1">
                <a:extLst>
                  <a:ext uri="{FF2B5EF4-FFF2-40B4-BE49-F238E27FC236}">
                    <a16:creationId xmlns:a16="http://schemas.microsoft.com/office/drawing/2014/main" id="{25B7EDC7-E9B6-4632-ABC6-13CE4972BE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5" name="V">
                <a:extLst>
                  <a:ext uri="{FF2B5EF4-FFF2-40B4-BE49-F238E27FC236}">
                    <a16:creationId xmlns:a16="http://schemas.microsoft.com/office/drawing/2014/main" id="{D6D967A9-933F-4681-A6C9-95B4465D3E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_VTT_logo_102019_04_white_on_dark_grey" hidden="1">
              <a:extLst>
                <a:ext uri="{FF2B5EF4-FFF2-40B4-BE49-F238E27FC236}">
                  <a16:creationId xmlns:a16="http://schemas.microsoft.com/office/drawing/2014/main" id="{6E8AFEBE-1664-4C8D-B375-30E3882D3A17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28" name="Box">
                <a:extLst>
                  <a:ext uri="{FF2B5EF4-FFF2-40B4-BE49-F238E27FC236}">
                    <a16:creationId xmlns:a16="http://schemas.microsoft.com/office/drawing/2014/main" id="{45789A28-E61D-4617-A6EB-78DE309F2B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9" name="T2">
                <a:extLst>
                  <a:ext uri="{FF2B5EF4-FFF2-40B4-BE49-F238E27FC236}">
                    <a16:creationId xmlns:a16="http://schemas.microsoft.com/office/drawing/2014/main" id="{98FEDE00-EE17-4FD2-B79A-2756AF9BA5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0" name="T1">
                <a:extLst>
                  <a:ext uri="{FF2B5EF4-FFF2-40B4-BE49-F238E27FC236}">
                    <a16:creationId xmlns:a16="http://schemas.microsoft.com/office/drawing/2014/main" id="{EF4B3121-F4BD-405C-AA70-1BF9B24EC8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1" name="V">
                <a:extLst>
                  <a:ext uri="{FF2B5EF4-FFF2-40B4-BE49-F238E27FC236}">
                    <a16:creationId xmlns:a16="http://schemas.microsoft.com/office/drawing/2014/main" id="{46AAE84D-3EF9-4583-93F8-164D8BD58D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_VTT_logo_102019_05_dark_grey_on_white" hidden="1">
              <a:extLst>
                <a:ext uri="{FF2B5EF4-FFF2-40B4-BE49-F238E27FC236}">
                  <a16:creationId xmlns:a16="http://schemas.microsoft.com/office/drawing/2014/main" id="{B88C64F4-4843-4256-84D5-D432B6FA9945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24" name="Box">
                <a:extLst>
                  <a:ext uri="{FF2B5EF4-FFF2-40B4-BE49-F238E27FC236}">
                    <a16:creationId xmlns:a16="http://schemas.microsoft.com/office/drawing/2014/main" id="{364AB6DC-ED2A-4148-95BD-F669615852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5" name="T2">
                <a:extLst>
                  <a:ext uri="{FF2B5EF4-FFF2-40B4-BE49-F238E27FC236}">
                    <a16:creationId xmlns:a16="http://schemas.microsoft.com/office/drawing/2014/main" id="{1507F8F2-2D47-4BF8-B8BC-6637AE96C9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6" name="T1">
                <a:extLst>
                  <a:ext uri="{FF2B5EF4-FFF2-40B4-BE49-F238E27FC236}">
                    <a16:creationId xmlns:a16="http://schemas.microsoft.com/office/drawing/2014/main" id="{4DCB984E-6ED7-4A26-BD73-7BF857A4D8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7" name="V">
                <a:extLst>
                  <a:ext uri="{FF2B5EF4-FFF2-40B4-BE49-F238E27FC236}">
                    <a16:creationId xmlns:a16="http://schemas.microsoft.com/office/drawing/2014/main" id="{977F6C24-9631-4049-8F40-152E508D72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4" name="_VTT_logo_102019_06_orange_blue_on_white" hidden="1">
              <a:extLst>
                <a:ext uri="{FF2B5EF4-FFF2-40B4-BE49-F238E27FC236}">
                  <a16:creationId xmlns:a16="http://schemas.microsoft.com/office/drawing/2014/main" id="{646E98A6-7B10-4267-92DC-4AC5538B5FB8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20" name="Box">
                <a:extLst>
                  <a:ext uri="{FF2B5EF4-FFF2-40B4-BE49-F238E27FC236}">
                    <a16:creationId xmlns:a16="http://schemas.microsoft.com/office/drawing/2014/main" id="{873838EA-5F3D-4F1C-B2ED-8AFBF4DA23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" name="T2">
                <a:extLst>
                  <a:ext uri="{FF2B5EF4-FFF2-40B4-BE49-F238E27FC236}">
                    <a16:creationId xmlns:a16="http://schemas.microsoft.com/office/drawing/2014/main" id="{D23B9C1E-2E18-4A71-85D0-78D706C4ED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" name="T1">
                <a:extLst>
                  <a:ext uri="{FF2B5EF4-FFF2-40B4-BE49-F238E27FC236}">
                    <a16:creationId xmlns:a16="http://schemas.microsoft.com/office/drawing/2014/main" id="{67181B7F-F241-4ACC-899B-475DA30E53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3" name="V">
                <a:extLst>
                  <a:ext uri="{FF2B5EF4-FFF2-40B4-BE49-F238E27FC236}">
                    <a16:creationId xmlns:a16="http://schemas.microsoft.com/office/drawing/2014/main" id="{169A425A-1CB0-4658-9ACE-76C0533F2A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5" name="_VTT_logo_102019_07_blue_on_white" hidden="1">
              <a:extLst>
                <a:ext uri="{FF2B5EF4-FFF2-40B4-BE49-F238E27FC236}">
                  <a16:creationId xmlns:a16="http://schemas.microsoft.com/office/drawing/2014/main" id="{C137F294-BB27-47A7-9236-6DB4851D0E8C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16" name="Box">
                <a:extLst>
                  <a:ext uri="{FF2B5EF4-FFF2-40B4-BE49-F238E27FC236}">
                    <a16:creationId xmlns:a16="http://schemas.microsoft.com/office/drawing/2014/main" id="{01A972FD-513F-4C56-AC64-979B1CBDE99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" name="T2">
                <a:extLst>
                  <a:ext uri="{FF2B5EF4-FFF2-40B4-BE49-F238E27FC236}">
                    <a16:creationId xmlns:a16="http://schemas.microsoft.com/office/drawing/2014/main" id="{EF3935B1-7970-49DA-9ABE-E5BD1F6B5B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8" name="T1">
                <a:extLst>
                  <a:ext uri="{FF2B5EF4-FFF2-40B4-BE49-F238E27FC236}">
                    <a16:creationId xmlns:a16="http://schemas.microsoft.com/office/drawing/2014/main" id="{83B4779E-A7F3-4D11-8273-80A2EE391C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" name="V">
                <a:extLst>
                  <a:ext uri="{FF2B5EF4-FFF2-40B4-BE49-F238E27FC236}">
                    <a16:creationId xmlns:a16="http://schemas.microsoft.com/office/drawing/2014/main" id="{FECEBF5A-528C-43A5-82BF-812E405D0D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_VTT_logo_102019_08_black_on_white" hidden="1">
              <a:extLst>
                <a:ext uri="{FF2B5EF4-FFF2-40B4-BE49-F238E27FC236}">
                  <a16:creationId xmlns:a16="http://schemas.microsoft.com/office/drawing/2014/main" id="{C332F252-B16D-4A74-BAFF-D8ADCEE3C950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12" name="Box">
                <a:extLst>
                  <a:ext uri="{FF2B5EF4-FFF2-40B4-BE49-F238E27FC236}">
                    <a16:creationId xmlns:a16="http://schemas.microsoft.com/office/drawing/2014/main" id="{2661646A-869A-4642-B8FB-951F237892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T2">
                <a:extLst>
                  <a:ext uri="{FF2B5EF4-FFF2-40B4-BE49-F238E27FC236}">
                    <a16:creationId xmlns:a16="http://schemas.microsoft.com/office/drawing/2014/main" id="{13EDE598-EE58-4A95-841E-C0CA521818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" name="T1">
                <a:extLst>
                  <a:ext uri="{FF2B5EF4-FFF2-40B4-BE49-F238E27FC236}">
                    <a16:creationId xmlns:a16="http://schemas.microsoft.com/office/drawing/2014/main" id="{9DE4A8C8-ED4E-4020-8D50-B7759A7A86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5" name="V">
                <a:extLst>
                  <a:ext uri="{FF2B5EF4-FFF2-40B4-BE49-F238E27FC236}">
                    <a16:creationId xmlns:a16="http://schemas.microsoft.com/office/drawing/2014/main" id="{B2F1F955-AC5B-4CE5-A6D5-494757B974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_VTT_logo_102019_09_orange_on_white">
              <a:extLst>
                <a:ext uri="{FF2B5EF4-FFF2-40B4-BE49-F238E27FC236}">
                  <a16:creationId xmlns:a16="http://schemas.microsoft.com/office/drawing/2014/main" id="{7B663FA4-CCF4-411A-AE7B-8F2EAE4655D6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08" name="Box">
                <a:extLst>
                  <a:ext uri="{FF2B5EF4-FFF2-40B4-BE49-F238E27FC236}">
                    <a16:creationId xmlns:a16="http://schemas.microsoft.com/office/drawing/2014/main" id="{A7E53BC9-9C4E-458E-A624-5915FF6081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T2">
                <a:extLst>
                  <a:ext uri="{FF2B5EF4-FFF2-40B4-BE49-F238E27FC236}">
                    <a16:creationId xmlns:a16="http://schemas.microsoft.com/office/drawing/2014/main" id="{BAC77CB9-B45B-4675-A9A7-10032B0D6A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" name="T1">
                <a:extLst>
                  <a:ext uri="{FF2B5EF4-FFF2-40B4-BE49-F238E27FC236}">
                    <a16:creationId xmlns:a16="http://schemas.microsoft.com/office/drawing/2014/main" id="{22B1E8E6-7198-4E19-AA52-9CA803E064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1" name="V">
                <a:extLst>
                  <a:ext uri="{FF2B5EF4-FFF2-40B4-BE49-F238E27FC236}">
                    <a16:creationId xmlns:a16="http://schemas.microsoft.com/office/drawing/2014/main" id="{55347BF1-4C3A-42BA-8B3C-85E62AF745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3DE7B667-7B14-4F72-A476-BF197D458A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7761" y="4140000"/>
            <a:ext cx="920839" cy="720000"/>
          </a:xfrm>
        </p:spPr>
        <p:txBody>
          <a:bodyPr wrap="square" spcCol="360000"/>
          <a:lstStyle>
            <a:lvl1pPr algn="r">
              <a:defRPr/>
            </a:lvl1pPr>
            <a:lvl4pPr>
              <a:defRPr/>
            </a:lvl4pPr>
          </a:lstStyle>
          <a:p>
            <a:pPr lvl="0"/>
            <a:r>
              <a:rPr lang="en-GB" noProof="0" dirty="0"/>
              <a:t>www</a:t>
            </a:r>
            <a:r>
              <a:rPr lang="en-US" dirty="0"/>
              <a:t>.vtt.fi</a:t>
            </a:r>
          </a:p>
        </p:txBody>
      </p:sp>
    </p:spTree>
    <p:extLst>
      <p:ext uri="{BB962C8B-B14F-4D97-AF65-F5344CB8AC3E}">
        <p14:creationId xmlns:p14="http://schemas.microsoft.com/office/powerpoint/2010/main" val="37422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494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Content slide 0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0A54-19B1-4B12-AA22-8B76D14991BC}" type="datetime1">
              <a:rPr lang="en-GB" smtClean="0"/>
              <a:t>19/10/2020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A250970-4174-4E9D-B15B-AC478D968E0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8" y="1573200"/>
            <a:ext cx="6947999" cy="3049200"/>
          </a:xfrm>
        </p:spPr>
        <p:txBody>
          <a:bodyPr numCol="1" spcCol="360000"/>
          <a:lstStyle>
            <a:lvl5pPr>
              <a:defRPr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grpSp>
        <p:nvGrpSpPr>
          <p:cNvPr id="16" name="VTT_LogoStack_v3_16092019 pienempi koko">
            <a:extLst>
              <a:ext uri="{FF2B5EF4-FFF2-40B4-BE49-F238E27FC236}">
                <a16:creationId xmlns:a16="http://schemas.microsoft.com/office/drawing/2014/main" id="{70473361-24B6-48A0-8543-4F16F95B6480}"/>
              </a:ext>
            </a:extLst>
          </p:cNvPr>
          <p:cNvGrpSpPr/>
          <p:nvPr userDrawn="1"/>
        </p:nvGrpSpPr>
        <p:grpSpPr>
          <a:xfrm>
            <a:off x="8043516" y="1"/>
            <a:ext cx="869543" cy="586800"/>
            <a:chOff x="7909204" y="1770762"/>
            <a:chExt cx="971550" cy="655638"/>
          </a:xfrm>
        </p:grpSpPr>
        <p:grpSp>
          <p:nvGrpSpPr>
            <p:cNvPr id="17" name="_VTT_logo_102019_01_white_on_orange">
              <a:extLst>
                <a:ext uri="{FF2B5EF4-FFF2-40B4-BE49-F238E27FC236}">
                  <a16:creationId xmlns:a16="http://schemas.microsoft.com/office/drawing/2014/main" id="{700D296F-4B3A-4859-A61F-B1732FDC51B3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8" name="Box">
                <a:extLst>
                  <a:ext uri="{FF2B5EF4-FFF2-40B4-BE49-F238E27FC236}">
                    <a16:creationId xmlns:a16="http://schemas.microsoft.com/office/drawing/2014/main" id="{368172D6-2B23-4092-AF4A-9DD4F607F18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T2">
                <a:extLst>
                  <a:ext uri="{FF2B5EF4-FFF2-40B4-BE49-F238E27FC236}">
                    <a16:creationId xmlns:a16="http://schemas.microsoft.com/office/drawing/2014/main" id="{3F119697-4339-4C63-BD4C-A951B10504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" name="T1">
                <a:extLst>
                  <a:ext uri="{FF2B5EF4-FFF2-40B4-BE49-F238E27FC236}">
                    <a16:creationId xmlns:a16="http://schemas.microsoft.com/office/drawing/2014/main" id="{00EF9FE4-B705-40A8-9CEA-2038F65C39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V">
                <a:extLst>
                  <a:ext uri="{FF2B5EF4-FFF2-40B4-BE49-F238E27FC236}">
                    <a16:creationId xmlns:a16="http://schemas.microsoft.com/office/drawing/2014/main" id="{3BAD692D-C3E6-491D-AF4D-6FFF714E94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2_white_on_black" hidden="1">
              <a:extLst>
                <a:ext uri="{FF2B5EF4-FFF2-40B4-BE49-F238E27FC236}">
                  <a16:creationId xmlns:a16="http://schemas.microsoft.com/office/drawing/2014/main" id="{8209EA5C-F772-4F69-B861-D0FDD619BD6C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4" name="Box">
                <a:extLst>
                  <a:ext uri="{FF2B5EF4-FFF2-40B4-BE49-F238E27FC236}">
                    <a16:creationId xmlns:a16="http://schemas.microsoft.com/office/drawing/2014/main" id="{75F3B8D1-5FDD-4223-8972-69BFBF94E4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" name="T2">
                <a:extLst>
                  <a:ext uri="{FF2B5EF4-FFF2-40B4-BE49-F238E27FC236}">
                    <a16:creationId xmlns:a16="http://schemas.microsoft.com/office/drawing/2014/main" id="{5B49463E-8EE4-4059-8C22-691C5A191C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1">
                <a:extLst>
                  <a:ext uri="{FF2B5EF4-FFF2-40B4-BE49-F238E27FC236}">
                    <a16:creationId xmlns:a16="http://schemas.microsoft.com/office/drawing/2014/main" id="{411D2D9D-E585-4C79-BA8D-0FAEF75F05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" name="V">
                <a:extLst>
                  <a:ext uri="{FF2B5EF4-FFF2-40B4-BE49-F238E27FC236}">
                    <a16:creationId xmlns:a16="http://schemas.microsoft.com/office/drawing/2014/main" id="{FA820987-C832-432F-B808-BCB892A34F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_VTT_logo_102019_03_white_on_blue" hidden="1">
              <a:extLst>
                <a:ext uri="{FF2B5EF4-FFF2-40B4-BE49-F238E27FC236}">
                  <a16:creationId xmlns:a16="http://schemas.microsoft.com/office/drawing/2014/main" id="{7ED7D5C4-308D-47B0-9882-625ED956947C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0" name="Box">
                <a:extLst>
                  <a:ext uri="{FF2B5EF4-FFF2-40B4-BE49-F238E27FC236}">
                    <a16:creationId xmlns:a16="http://schemas.microsoft.com/office/drawing/2014/main" id="{7EC802DD-74D9-4A8F-83AD-C3C26448D5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T2">
                <a:extLst>
                  <a:ext uri="{FF2B5EF4-FFF2-40B4-BE49-F238E27FC236}">
                    <a16:creationId xmlns:a16="http://schemas.microsoft.com/office/drawing/2014/main" id="{564F5CAD-918A-4A7B-8E3F-507AB48F46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1">
                <a:extLst>
                  <a:ext uri="{FF2B5EF4-FFF2-40B4-BE49-F238E27FC236}">
                    <a16:creationId xmlns:a16="http://schemas.microsoft.com/office/drawing/2014/main" id="{1C306E80-ED8C-4223-896B-27885E3340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V">
                <a:extLst>
                  <a:ext uri="{FF2B5EF4-FFF2-40B4-BE49-F238E27FC236}">
                    <a16:creationId xmlns:a16="http://schemas.microsoft.com/office/drawing/2014/main" id="{C57BA66C-0A7A-4704-A6D8-EEB641EEA0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_VTT_logo_102019_04_white_on_dark_grey" hidden="1">
              <a:extLst>
                <a:ext uri="{FF2B5EF4-FFF2-40B4-BE49-F238E27FC236}">
                  <a16:creationId xmlns:a16="http://schemas.microsoft.com/office/drawing/2014/main" id="{F7710E75-D4D6-475D-A2D5-A28F599D9F81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6" name="Box">
                <a:extLst>
                  <a:ext uri="{FF2B5EF4-FFF2-40B4-BE49-F238E27FC236}">
                    <a16:creationId xmlns:a16="http://schemas.microsoft.com/office/drawing/2014/main" id="{E59108E7-25DD-4497-AF65-119EE49FC3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T2">
                <a:extLst>
                  <a:ext uri="{FF2B5EF4-FFF2-40B4-BE49-F238E27FC236}">
                    <a16:creationId xmlns:a16="http://schemas.microsoft.com/office/drawing/2014/main" id="{CB6F4DF6-467D-40AC-BF5F-52F0EEFCDD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1">
                <a:extLst>
                  <a:ext uri="{FF2B5EF4-FFF2-40B4-BE49-F238E27FC236}">
                    <a16:creationId xmlns:a16="http://schemas.microsoft.com/office/drawing/2014/main" id="{29A96A04-8FF4-4F93-AFB8-D11FDAE0F0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V">
                <a:extLst>
                  <a:ext uri="{FF2B5EF4-FFF2-40B4-BE49-F238E27FC236}">
                    <a16:creationId xmlns:a16="http://schemas.microsoft.com/office/drawing/2014/main" id="{4350BD7A-F1FB-472A-BFC7-7D45299A54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_VTT_logo_102019_05_dark_grey_on_white" hidden="1">
              <a:extLst>
                <a:ext uri="{FF2B5EF4-FFF2-40B4-BE49-F238E27FC236}">
                  <a16:creationId xmlns:a16="http://schemas.microsoft.com/office/drawing/2014/main" id="{FB9E0173-3D89-4098-9ABF-C9FCED41D37E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2" name="Box">
                <a:extLst>
                  <a:ext uri="{FF2B5EF4-FFF2-40B4-BE49-F238E27FC236}">
                    <a16:creationId xmlns:a16="http://schemas.microsoft.com/office/drawing/2014/main" id="{AF90CAEA-D913-49BD-ABB2-31ADA18804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2">
                <a:extLst>
                  <a:ext uri="{FF2B5EF4-FFF2-40B4-BE49-F238E27FC236}">
                    <a16:creationId xmlns:a16="http://schemas.microsoft.com/office/drawing/2014/main" id="{211D16C8-DBC7-4587-B127-87242FF68D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1">
                <a:extLst>
                  <a:ext uri="{FF2B5EF4-FFF2-40B4-BE49-F238E27FC236}">
                    <a16:creationId xmlns:a16="http://schemas.microsoft.com/office/drawing/2014/main" id="{9F4BD180-A0C2-4BAD-85BC-FB5E0DBE5F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V">
                <a:extLst>
                  <a:ext uri="{FF2B5EF4-FFF2-40B4-BE49-F238E27FC236}">
                    <a16:creationId xmlns:a16="http://schemas.microsoft.com/office/drawing/2014/main" id="{6DFB1E4C-BDFA-4D6F-A82C-3A8114B418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_VTT_logo_102019_06_orange_blue_on_white" hidden="1">
              <a:extLst>
                <a:ext uri="{FF2B5EF4-FFF2-40B4-BE49-F238E27FC236}">
                  <a16:creationId xmlns:a16="http://schemas.microsoft.com/office/drawing/2014/main" id="{F13867EC-97E1-45BC-AC0E-0CE1FFA626DD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8" name="Box">
                <a:extLst>
                  <a:ext uri="{FF2B5EF4-FFF2-40B4-BE49-F238E27FC236}">
                    <a16:creationId xmlns:a16="http://schemas.microsoft.com/office/drawing/2014/main" id="{AE65884B-135A-4D9F-99B6-93E93BC56E3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T2">
                <a:extLst>
                  <a:ext uri="{FF2B5EF4-FFF2-40B4-BE49-F238E27FC236}">
                    <a16:creationId xmlns:a16="http://schemas.microsoft.com/office/drawing/2014/main" id="{52F816C4-3EF6-45EA-BD81-AE7BCC9933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1">
                <a:extLst>
                  <a:ext uri="{FF2B5EF4-FFF2-40B4-BE49-F238E27FC236}">
                    <a16:creationId xmlns:a16="http://schemas.microsoft.com/office/drawing/2014/main" id="{E9832162-BAFA-4D45-BC83-046AED735F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V">
                <a:extLst>
                  <a:ext uri="{FF2B5EF4-FFF2-40B4-BE49-F238E27FC236}">
                    <a16:creationId xmlns:a16="http://schemas.microsoft.com/office/drawing/2014/main" id="{7C9CE488-2603-41F7-B8E4-40E3DAE30D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_VTT_logo_102019_07_blue_on_white" hidden="1">
              <a:extLst>
                <a:ext uri="{FF2B5EF4-FFF2-40B4-BE49-F238E27FC236}">
                  <a16:creationId xmlns:a16="http://schemas.microsoft.com/office/drawing/2014/main" id="{61D2E007-3ECF-44DD-974E-FA20895A2B30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4" name="Box">
                <a:extLst>
                  <a:ext uri="{FF2B5EF4-FFF2-40B4-BE49-F238E27FC236}">
                    <a16:creationId xmlns:a16="http://schemas.microsoft.com/office/drawing/2014/main" id="{636E86CD-F33F-4D87-9777-7422E14FC4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2">
                <a:extLst>
                  <a:ext uri="{FF2B5EF4-FFF2-40B4-BE49-F238E27FC236}">
                    <a16:creationId xmlns:a16="http://schemas.microsoft.com/office/drawing/2014/main" id="{A18EBE30-9BE8-4279-B65D-FC41D3122D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T1">
                <a:extLst>
                  <a:ext uri="{FF2B5EF4-FFF2-40B4-BE49-F238E27FC236}">
                    <a16:creationId xmlns:a16="http://schemas.microsoft.com/office/drawing/2014/main" id="{E1CD1D17-1C11-47B0-BE9F-DA932BE397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V">
                <a:extLst>
                  <a:ext uri="{FF2B5EF4-FFF2-40B4-BE49-F238E27FC236}">
                    <a16:creationId xmlns:a16="http://schemas.microsoft.com/office/drawing/2014/main" id="{DD8BE6FA-4FE5-49CA-85DD-2B5168D0A6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_VTT_logo_102019_08_black_on_white" hidden="1">
              <a:extLst>
                <a:ext uri="{FF2B5EF4-FFF2-40B4-BE49-F238E27FC236}">
                  <a16:creationId xmlns:a16="http://schemas.microsoft.com/office/drawing/2014/main" id="{26D6B085-3229-40BD-9DCF-DA3DF1503D16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0" name="Box">
                <a:extLst>
                  <a:ext uri="{FF2B5EF4-FFF2-40B4-BE49-F238E27FC236}">
                    <a16:creationId xmlns:a16="http://schemas.microsoft.com/office/drawing/2014/main" id="{675FAD42-5184-482E-9335-456AEA67F3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2">
                <a:extLst>
                  <a:ext uri="{FF2B5EF4-FFF2-40B4-BE49-F238E27FC236}">
                    <a16:creationId xmlns:a16="http://schemas.microsoft.com/office/drawing/2014/main" id="{A3E16945-E603-4A7C-91FD-86CC227516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1">
                <a:extLst>
                  <a:ext uri="{FF2B5EF4-FFF2-40B4-BE49-F238E27FC236}">
                    <a16:creationId xmlns:a16="http://schemas.microsoft.com/office/drawing/2014/main" id="{454A94AA-964C-4F59-A26F-67DFDB83E2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V">
                <a:extLst>
                  <a:ext uri="{FF2B5EF4-FFF2-40B4-BE49-F238E27FC236}">
                    <a16:creationId xmlns:a16="http://schemas.microsoft.com/office/drawing/2014/main" id="{054710AB-8642-4CFE-ABAF-57D35CC212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_VTT_logo_102019_09_orange_on_white" hidden="1">
              <a:extLst>
                <a:ext uri="{FF2B5EF4-FFF2-40B4-BE49-F238E27FC236}">
                  <a16:creationId xmlns:a16="http://schemas.microsoft.com/office/drawing/2014/main" id="{1BF79268-3243-4866-806D-6DD75716890D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6" name="Box">
                <a:extLst>
                  <a:ext uri="{FF2B5EF4-FFF2-40B4-BE49-F238E27FC236}">
                    <a16:creationId xmlns:a16="http://schemas.microsoft.com/office/drawing/2014/main" id="{D7E3A7C8-A27F-495F-8448-FB07DB8F7E5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2">
                <a:extLst>
                  <a:ext uri="{FF2B5EF4-FFF2-40B4-BE49-F238E27FC236}">
                    <a16:creationId xmlns:a16="http://schemas.microsoft.com/office/drawing/2014/main" id="{26085335-A298-4AF8-961A-70AFEFCD4F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1">
                <a:extLst>
                  <a:ext uri="{FF2B5EF4-FFF2-40B4-BE49-F238E27FC236}">
                    <a16:creationId xmlns:a16="http://schemas.microsoft.com/office/drawing/2014/main" id="{CB02BD5F-2803-4C44-AF48-342472FC09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V">
                <a:extLst>
                  <a:ext uri="{FF2B5EF4-FFF2-40B4-BE49-F238E27FC236}">
                    <a16:creationId xmlns:a16="http://schemas.microsoft.com/office/drawing/2014/main" id="{5C7FCEF8-1D1A-499B-BE37-AFFA9486AE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491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Content slide 01b">
    <p:bg>
      <p:bgPr>
        <a:solidFill>
          <a:srgbClr val="0057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8FA19F-DC1A-41A0-A5FD-B7856E6B131E}" type="datetime1">
              <a:rPr lang="en-GB" smtClean="0"/>
              <a:t>19/10/2020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VTT – beyond the obvious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9A5CCE-AC13-A746-9A72-5D19050CC0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A250970-4174-4E9D-B15B-AC478D968E0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8" y="1573200"/>
            <a:ext cx="6947999" cy="3049200"/>
          </a:xfrm>
        </p:spPr>
        <p:txBody>
          <a:bodyPr numCol="1" spcCol="360000"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grpSp>
        <p:nvGrpSpPr>
          <p:cNvPr id="54" name="VTT_LogoStack_v3_16092019 pienempi koko">
            <a:extLst>
              <a:ext uri="{FF2B5EF4-FFF2-40B4-BE49-F238E27FC236}">
                <a16:creationId xmlns:a16="http://schemas.microsoft.com/office/drawing/2014/main" id="{6D563EB9-102D-4B9A-BEC3-1A42F728BEA7}"/>
              </a:ext>
            </a:extLst>
          </p:cNvPr>
          <p:cNvGrpSpPr/>
          <p:nvPr userDrawn="1"/>
        </p:nvGrpSpPr>
        <p:grpSpPr>
          <a:xfrm>
            <a:off x="8043516" y="1"/>
            <a:ext cx="869543" cy="586800"/>
            <a:chOff x="7909204" y="1770762"/>
            <a:chExt cx="971550" cy="655638"/>
          </a:xfrm>
        </p:grpSpPr>
        <p:grpSp>
          <p:nvGrpSpPr>
            <p:cNvPr id="55" name="_VTT_logo_102019_01_white_on_orange" hidden="1">
              <a:extLst>
                <a:ext uri="{FF2B5EF4-FFF2-40B4-BE49-F238E27FC236}">
                  <a16:creationId xmlns:a16="http://schemas.microsoft.com/office/drawing/2014/main" id="{5ADE5902-7CFD-48D9-96D2-3A7006060277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6" name="Box">
                <a:extLst>
                  <a:ext uri="{FF2B5EF4-FFF2-40B4-BE49-F238E27FC236}">
                    <a16:creationId xmlns:a16="http://schemas.microsoft.com/office/drawing/2014/main" id="{A2F069E5-B553-4B61-8B91-055DAFFF6A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T2">
                <a:extLst>
                  <a:ext uri="{FF2B5EF4-FFF2-40B4-BE49-F238E27FC236}">
                    <a16:creationId xmlns:a16="http://schemas.microsoft.com/office/drawing/2014/main" id="{060537D6-2BA2-40D4-8933-AE73E16FF2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T1">
                <a:extLst>
                  <a:ext uri="{FF2B5EF4-FFF2-40B4-BE49-F238E27FC236}">
                    <a16:creationId xmlns:a16="http://schemas.microsoft.com/office/drawing/2014/main" id="{2890CDB3-1034-4F88-87C9-D796C2798F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" name="V">
                <a:extLst>
                  <a:ext uri="{FF2B5EF4-FFF2-40B4-BE49-F238E27FC236}">
                    <a16:creationId xmlns:a16="http://schemas.microsoft.com/office/drawing/2014/main" id="{5AA6A557-40CD-49C6-B2B1-26915912BC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_VTT_logo_102019_02_white_on_black" hidden="1">
              <a:extLst>
                <a:ext uri="{FF2B5EF4-FFF2-40B4-BE49-F238E27FC236}">
                  <a16:creationId xmlns:a16="http://schemas.microsoft.com/office/drawing/2014/main" id="{5CB97820-549B-4D90-A462-78CD5BC0C8D2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2" name="Box">
                <a:extLst>
                  <a:ext uri="{FF2B5EF4-FFF2-40B4-BE49-F238E27FC236}">
                    <a16:creationId xmlns:a16="http://schemas.microsoft.com/office/drawing/2014/main" id="{C81C50F1-ECB7-4145-AF54-30F4E84E67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T2">
                <a:extLst>
                  <a:ext uri="{FF2B5EF4-FFF2-40B4-BE49-F238E27FC236}">
                    <a16:creationId xmlns:a16="http://schemas.microsoft.com/office/drawing/2014/main" id="{C7D31B99-657D-47FD-9CC2-F0348DBFBC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T1">
                <a:extLst>
                  <a:ext uri="{FF2B5EF4-FFF2-40B4-BE49-F238E27FC236}">
                    <a16:creationId xmlns:a16="http://schemas.microsoft.com/office/drawing/2014/main" id="{A7033A82-E1D2-4BCA-8D59-D5FDA4775F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" name="V">
                <a:extLst>
                  <a:ext uri="{FF2B5EF4-FFF2-40B4-BE49-F238E27FC236}">
                    <a16:creationId xmlns:a16="http://schemas.microsoft.com/office/drawing/2014/main" id="{6BE28FD4-14BC-40D0-A065-ADFD352BF8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_VTT_logo_102019_03_white_on_blue" hidden="1">
              <a:extLst>
                <a:ext uri="{FF2B5EF4-FFF2-40B4-BE49-F238E27FC236}">
                  <a16:creationId xmlns:a16="http://schemas.microsoft.com/office/drawing/2014/main" id="{A4693AB5-0916-4A5A-807A-029E500DD23D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8" name="Box">
                <a:extLst>
                  <a:ext uri="{FF2B5EF4-FFF2-40B4-BE49-F238E27FC236}">
                    <a16:creationId xmlns:a16="http://schemas.microsoft.com/office/drawing/2014/main" id="{FC974299-8C93-42D7-AFA0-DE7ADBF89D3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T2">
                <a:extLst>
                  <a:ext uri="{FF2B5EF4-FFF2-40B4-BE49-F238E27FC236}">
                    <a16:creationId xmlns:a16="http://schemas.microsoft.com/office/drawing/2014/main" id="{EBE66339-6F35-407A-8D8E-FF109C4EB5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T1">
                <a:extLst>
                  <a:ext uri="{FF2B5EF4-FFF2-40B4-BE49-F238E27FC236}">
                    <a16:creationId xmlns:a16="http://schemas.microsoft.com/office/drawing/2014/main" id="{D3428DB9-1F95-43B6-A169-D0B04E2ED0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V">
                <a:extLst>
                  <a:ext uri="{FF2B5EF4-FFF2-40B4-BE49-F238E27FC236}">
                    <a16:creationId xmlns:a16="http://schemas.microsoft.com/office/drawing/2014/main" id="{15DD40CA-4DB0-4361-9269-0AD65958D3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_VTT_logo_102019_04_white_on_dark_grey" hidden="1">
              <a:extLst>
                <a:ext uri="{FF2B5EF4-FFF2-40B4-BE49-F238E27FC236}">
                  <a16:creationId xmlns:a16="http://schemas.microsoft.com/office/drawing/2014/main" id="{7DF1C8F9-E214-468A-A70F-76A611F3D579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4" name="Box">
                <a:extLst>
                  <a:ext uri="{FF2B5EF4-FFF2-40B4-BE49-F238E27FC236}">
                    <a16:creationId xmlns:a16="http://schemas.microsoft.com/office/drawing/2014/main" id="{D4DA0E26-A409-469E-9840-033E78ADA50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T2">
                <a:extLst>
                  <a:ext uri="{FF2B5EF4-FFF2-40B4-BE49-F238E27FC236}">
                    <a16:creationId xmlns:a16="http://schemas.microsoft.com/office/drawing/2014/main" id="{42BBD910-50B0-4108-BD0A-D60D099FAF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T1">
                <a:extLst>
                  <a:ext uri="{FF2B5EF4-FFF2-40B4-BE49-F238E27FC236}">
                    <a16:creationId xmlns:a16="http://schemas.microsoft.com/office/drawing/2014/main" id="{721A9A27-ACB3-454C-9608-E1DF178FB7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" name="V">
                <a:extLst>
                  <a:ext uri="{FF2B5EF4-FFF2-40B4-BE49-F238E27FC236}">
                    <a16:creationId xmlns:a16="http://schemas.microsoft.com/office/drawing/2014/main" id="{01C19703-6FC3-4D80-88C2-53B94425F0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_VTT_logo_102019_05_dark_grey_on_white" hidden="1">
              <a:extLst>
                <a:ext uri="{FF2B5EF4-FFF2-40B4-BE49-F238E27FC236}">
                  <a16:creationId xmlns:a16="http://schemas.microsoft.com/office/drawing/2014/main" id="{8DF5C96E-AC9C-4C2C-BA61-7F4969746B68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0" name="Box">
                <a:extLst>
                  <a:ext uri="{FF2B5EF4-FFF2-40B4-BE49-F238E27FC236}">
                    <a16:creationId xmlns:a16="http://schemas.microsoft.com/office/drawing/2014/main" id="{B08FB4C4-360A-4B7B-B3B6-7B850D74C8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T2">
                <a:extLst>
                  <a:ext uri="{FF2B5EF4-FFF2-40B4-BE49-F238E27FC236}">
                    <a16:creationId xmlns:a16="http://schemas.microsoft.com/office/drawing/2014/main" id="{84AE1DBC-EEE9-4625-9417-B96AE056F8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T1">
                <a:extLst>
                  <a:ext uri="{FF2B5EF4-FFF2-40B4-BE49-F238E27FC236}">
                    <a16:creationId xmlns:a16="http://schemas.microsoft.com/office/drawing/2014/main" id="{A83A1C1D-EBEE-45EA-A773-CDB8BE9366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V">
                <a:extLst>
                  <a:ext uri="{FF2B5EF4-FFF2-40B4-BE49-F238E27FC236}">
                    <a16:creationId xmlns:a16="http://schemas.microsoft.com/office/drawing/2014/main" id="{49D53F0E-78C8-4551-B4A7-EB6A1B2D13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_VTT_logo_102019_06_orange_blue_on_white" hidden="1">
              <a:extLst>
                <a:ext uri="{FF2B5EF4-FFF2-40B4-BE49-F238E27FC236}">
                  <a16:creationId xmlns:a16="http://schemas.microsoft.com/office/drawing/2014/main" id="{08D9A759-CB43-4603-9CB0-20AA55A8C798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6" name="Box">
                <a:extLst>
                  <a:ext uri="{FF2B5EF4-FFF2-40B4-BE49-F238E27FC236}">
                    <a16:creationId xmlns:a16="http://schemas.microsoft.com/office/drawing/2014/main" id="{C3FCA357-A549-46BF-A9A0-EEB59D232B5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" name="T2">
                <a:extLst>
                  <a:ext uri="{FF2B5EF4-FFF2-40B4-BE49-F238E27FC236}">
                    <a16:creationId xmlns:a16="http://schemas.microsoft.com/office/drawing/2014/main" id="{4813A7C2-0602-48D5-9BF7-8EA52FFB51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T1">
                <a:extLst>
                  <a:ext uri="{FF2B5EF4-FFF2-40B4-BE49-F238E27FC236}">
                    <a16:creationId xmlns:a16="http://schemas.microsoft.com/office/drawing/2014/main" id="{451EA7E9-82D8-4F5F-86C9-FA2148C5D2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" name="V">
                <a:extLst>
                  <a:ext uri="{FF2B5EF4-FFF2-40B4-BE49-F238E27FC236}">
                    <a16:creationId xmlns:a16="http://schemas.microsoft.com/office/drawing/2014/main" id="{D97009EE-9C0B-4EE9-9B18-66E090D16F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_VTT_logo_102019_07_blue_on_white">
              <a:extLst>
                <a:ext uri="{FF2B5EF4-FFF2-40B4-BE49-F238E27FC236}">
                  <a16:creationId xmlns:a16="http://schemas.microsoft.com/office/drawing/2014/main" id="{EAB8725D-083C-42C3-BC2C-62CBB29078E7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2" name="Box">
                <a:extLst>
                  <a:ext uri="{FF2B5EF4-FFF2-40B4-BE49-F238E27FC236}">
                    <a16:creationId xmlns:a16="http://schemas.microsoft.com/office/drawing/2014/main" id="{3934E56E-3AE5-4159-8144-C63C0EC442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" name="T2">
                <a:extLst>
                  <a:ext uri="{FF2B5EF4-FFF2-40B4-BE49-F238E27FC236}">
                    <a16:creationId xmlns:a16="http://schemas.microsoft.com/office/drawing/2014/main" id="{3C3BCD8D-6800-41CF-8855-D46891CF37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" name="T1">
                <a:extLst>
                  <a:ext uri="{FF2B5EF4-FFF2-40B4-BE49-F238E27FC236}">
                    <a16:creationId xmlns:a16="http://schemas.microsoft.com/office/drawing/2014/main" id="{5A6FCF6A-E3C3-4F9F-99F7-1A5FA536CE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" name="V">
                <a:extLst>
                  <a:ext uri="{FF2B5EF4-FFF2-40B4-BE49-F238E27FC236}">
                    <a16:creationId xmlns:a16="http://schemas.microsoft.com/office/drawing/2014/main" id="{9D9250C7-77BB-4E2A-A86D-6F4A49650D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_VTT_logo_102019_08_black_on_white" hidden="1">
              <a:extLst>
                <a:ext uri="{FF2B5EF4-FFF2-40B4-BE49-F238E27FC236}">
                  <a16:creationId xmlns:a16="http://schemas.microsoft.com/office/drawing/2014/main" id="{DFCAD07A-C48F-4F87-8E23-E3BD6A0AF8AB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8" name="Box">
                <a:extLst>
                  <a:ext uri="{FF2B5EF4-FFF2-40B4-BE49-F238E27FC236}">
                    <a16:creationId xmlns:a16="http://schemas.microsoft.com/office/drawing/2014/main" id="{61784095-03AC-4985-857E-CF2685DD78F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" name="T2">
                <a:extLst>
                  <a:ext uri="{FF2B5EF4-FFF2-40B4-BE49-F238E27FC236}">
                    <a16:creationId xmlns:a16="http://schemas.microsoft.com/office/drawing/2014/main" id="{F96B0681-00B3-4506-9D4D-A23AFDCC66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" name="T1">
                <a:extLst>
                  <a:ext uri="{FF2B5EF4-FFF2-40B4-BE49-F238E27FC236}">
                    <a16:creationId xmlns:a16="http://schemas.microsoft.com/office/drawing/2014/main" id="{592BD0E4-65DB-4D92-A117-0290DE8906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" name="V">
                <a:extLst>
                  <a:ext uri="{FF2B5EF4-FFF2-40B4-BE49-F238E27FC236}">
                    <a16:creationId xmlns:a16="http://schemas.microsoft.com/office/drawing/2014/main" id="{52DB1FF6-65BE-4821-8978-911947DA7A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_VTT_logo_102019_09_orange_on_white" hidden="1">
              <a:extLst>
                <a:ext uri="{FF2B5EF4-FFF2-40B4-BE49-F238E27FC236}">
                  <a16:creationId xmlns:a16="http://schemas.microsoft.com/office/drawing/2014/main" id="{F12A74A5-8C96-453B-8D8C-5AAC6D7E7022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4" name="Box">
                <a:extLst>
                  <a:ext uri="{FF2B5EF4-FFF2-40B4-BE49-F238E27FC236}">
                    <a16:creationId xmlns:a16="http://schemas.microsoft.com/office/drawing/2014/main" id="{7D5F602A-123E-4621-BCCD-8102CC17AF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T2">
                <a:extLst>
                  <a:ext uri="{FF2B5EF4-FFF2-40B4-BE49-F238E27FC236}">
                    <a16:creationId xmlns:a16="http://schemas.microsoft.com/office/drawing/2014/main" id="{31A9A705-A7B4-4DE3-A036-39F4DA09DF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" name="T1">
                <a:extLst>
                  <a:ext uri="{FF2B5EF4-FFF2-40B4-BE49-F238E27FC236}">
                    <a16:creationId xmlns:a16="http://schemas.microsoft.com/office/drawing/2014/main" id="{22E8213B-7ACA-475F-827C-5E267DC9A6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" name="V">
                <a:extLst>
                  <a:ext uri="{FF2B5EF4-FFF2-40B4-BE49-F238E27FC236}">
                    <a16:creationId xmlns:a16="http://schemas.microsoft.com/office/drawing/2014/main" id="{CC5B821F-F3DC-4144-A24A-30529800C7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525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Content slide City 0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DB3B946-BFD6-4F98-8BA1-8660739423E4}"/>
              </a:ext>
            </a:extLst>
          </p:cNvPr>
          <p:cNvSpPr/>
          <p:nvPr/>
        </p:nvSpPr>
        <p:spPr>
          <a:xfrm>
            <a:off x="1" y="264"/>
            <a:ext cx="7688234" cy="5145508"/>
          </a:xfrm>
          <a:custGeom>
            <a:avLst/>
            <a:gdLst>
              <a:gd name="connsiteX0" fmla="*/ 7688235 w 7688234"/>
              <a:gd name="connsiteY0" fmla="*/ 3726116 h 5145508"/>
              <a:gd name="connsiteX1" fmla="*/ 7688235 w 7688234"/>
              <a:gd name="connsiteY1" fmla="*/ 414483 h 5145508"/>
              <a:gd name="connsiteX2" fmla="*/ 7688235 w 7688234"/>
              <a:gd name="connsiteY2" fmla="*/ 414483 h 5145508"/>
              <a:gd name="connsiteX3" fmla="*/ 6971772 w 7688234"/>
              <a:gd name="connsiteY3" fmla="*/ 0 h 5145508"/>
              <a:gd name="connsiteX4" fmla="*/ 0 w 7688234"/>
              <a:gd name="connsiteY4" fmla="*/ 0 h 5145508"/>
              <a:gd name="connsiteX5" fmla="*/ 0 w 7688234"/>
              <a:gd name="connsiteY5" fmla="*/ 5145509 h 5145508"/>
              <a:gd name="connsiteX6" fmla="*/ 2919990 w 7688234"/>
              <a:gd name="connsiteY6" fmla="*/ 5145509 h 5145508"/>
              <a:gd name="connsiteX7" fmla="*/ 7688235 w 7688234"/>
              <a:gd name="connsiteY7" fmla="*/ 3726116 h 514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8234" h="5145508">
                <a:moveTo>
                  <a:pt x="7688235" y="3726116"/>
                </a:moveTo>
                <a:lnTo>
                  <a:pt x="7688235" y="414483"/>
                </a:lnTo>
                <a:lnTo>
                  <a:pt x="7688235" y="414483"/>
                </a:lnTo>
                <a:lnTo>
                  <a:pt x="6971772" y="0"/>
                </a:lnTo>
                <a:lnTo>
                  <a:pt x="0" y="0"/>
                </a:lnTo>
                <a:lnTo>
                  <a:pt x="0" y="5145509"/>
                </a:lnTo>
                <a:lnTo>
                  <a:pt x="2919990" y="5145509"/>
                </a:lnTo>
                <a:cubicBezTo>
                  <a:pt x="4289475" y="4248027"/>
                  <a:pt x="5927951" y="3726116"/>
                  <a:pt x="7688235" y="3726116"/>
                </a:cubicBezTo>
                <a:close/>
              </a:path>
            </a:pathLst>
          </a:custGeom>
          <a:noFill/>
          <a:ln w="845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0F4510A3-2C53-4E9B-87B4-E56554072FAF}"/>
              </a:ext>
            </a:extLst>
          </p:cNvPr>
          <p:cNvSpPr/>
          <p:nvPr/>
        </p:nvSpPr>
        <p:spPr>
          <a:xfrm>
            <a:off x="7688235" y="265"/>
            <a:ext cx="1459148" cy="3847923"/>
          </a:xfrm>
          <a:custGeom>
            <a:avLst/>
            <a:gdLst>
              <a:gd name="connsiteX0" fmla="*/ 0 w 1459148"/>
              <a:gd name="connsiteY0" fmla="*/ 3726116 h 3847923"/>
              <a:gd name="connsiteX1" fmla="*/ 1459149 w 1459148"/>
              <a:gd name="connsiteY1" fmla="*/ 3847924 h 3847923"/>
              <a:gd name="connsiteX2" fmla="*/ 1459149 w 1459148"/>
              <a:gd name="connsiteY2" fmla="*/ 0 h 3847923"/>
              <a:gd name="connsiteX3" fmla="*/ 716463 w 1459148"/>
              <a:gd name="connsiteY3" fmla="*/ 0 h 3847923"/>
              <a:gd name="connsiteX4" fmla="*/ 0 w 1459148"/>
              <a:gd name="connsiteY4" fmla="*/ 414483 h 3847923"/>
              <a:gd name="connsiteX5" fmla="*/ 0 w 1459148"/>
              <a:gd name="connsiteY5" fmla="*/ 3726116 h 384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9148" h="3847923">
                <a:moveTo>
                  <a:pt x="0" y="3726116"/>
                </a:moveTo>
                <a:cubicBezTo>
                  <a:pt x="497379" y="3726116"/>
                  <a:pt x="984609" y="3767565"/>
                  <a:pt x="1459149" y="3847924"/>
                </a:cubicBezTo>
                <a:lnTo>
                  <a:pt x="1459149" y="0"/>
                </a:lnTo>
                <a:lnTo>
                  <a:pt x="716463" y="0"/>
                </a:lnTo>
                <a:lnTo>
                  <a:pt x="0" y="414483"/>
                </a:lnTo>
                <a:lnTo>
                  <a:pt x="0" y="3726116"/>
                </a:lnTo>
                <a:close/>
              </a:path>
            </a:pathLst>
          </a:custGeom>
          <a:noFill/>
          <a:ln w="845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D803315E-A37F-4FF8-BB72-98B6BD8B1BAE}"/>
              </a:ext>
            </a:extLst>
          </p:cNvPr>
          <p:cNvSpPr/>
          <p:nvPr/>
        </p:nvSpPr>
        <p:spPr>
          <a:xfrm>
            <a:off x="6971771" y="265"/>
            <a:ext cx="1432926" cy="414482"/>
          </a:xfrm>
          <a:custGeom>
            <a:avLst/>
            <a:gdLst>
              <a:gd name="connsiteX0" fmla="*/ 716463 w 1432926"/>
              <a:gd name="connsiteY0" fmla="*/ 414483 h 414482"/>
              <a:gd name="connsiteX1" fmla="*/ 1432926 w 1432926"/>
              <a:gd name="connsiteY1" fmla="*/ 0 h 414482"/>
              <a:gd name="connsiteX2" fmla="*/ 0 w 1432926"/>
              <a:gd name="connsiteY2" fmla="*/ 0 h 414482"/>
              <a:gd name="connsiteX3" fmla="*/ 716463 w 1432926"/>
              <a:gd name="connsiteY3" fmla="*/ 414483 h 41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2926" h="414482">
                <a:moveTo>
                  <a:pt x="716463" y="414483"/>
                </a:moveTo>
                <a:lnTo>
                  <a:pt x="1432926" y="0"/>
                </a:lnTo>
                <a:lnTo>
                  <a:pt x="0" y="0"/>
                </a:lnTo>
                <a:lnTo>
                  <a:pt x="716463" y="414483"/>
                </a:lnTo>
                <a:close/>
              </a:path>
            </a:pathLst>
          </a:custGeom>
          <a:solidFill>
            <a:srgbClr val="DBDBDB"/>
          </a:solidFill>
          <a:ln w="845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557D5451-FEAB-4FD5-B53F-93A47F948978}"/>
              </a:ext>
            </a:extLst>
          </p:cNvPr>
          <p:cNvSpPr/>
          <p:nvPr/>
        </p:nvSpPr>
        <p:spPr>
          <a:xfrm>
            <a:off x="2919989" y="3726381"/>
            <a:ext cx="4768245" cy="1419392"/>
          </a:xfrm>
          <a:custGeom>
            <a:avLst/>
            <a:gdLst>
              <a:gd name="connsiteX0" fmla="*/ 0 w 4768245"/>
              <a:gd name="connsiteY0" fmla="*/ 1419392 h 1419392"/>
              <a:gd name="connsiteX1" fmla="*/ 4768245 w 4768245"/>
              <a:gd name="connsiteY1" fmla="*/ 1419392 h 1419392"/>
              <a:gd name="connsiteX2" fmla="*/ 4768245 w 4768245"/>
              <a:gd name="connsiteY2" fmla="*/ 0 h 1419392"/>
              <a:gd name="connsiteX3" fmla="*/ 0 w 4768245"/>
              <a:gd name="connsiteY3" fmla="*/ 1419392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8245" h="1419392">
                <a:moveTo>
                  <a:pt x="0" y="1419392"/>
                </a:moveTo>
                <a:lnTo>
                  <a:pt x="4768245" y="1419392"/>
                </a:lnTo>
                <a:lnTo>
                  <a:pt x="4768245" y="0"/>
                </a:lnTo>
                <a:cubicBezTo>
                  <a:pt x="3007961" y="0"/>
                  <a:pt x="1369485" y="521910"/>
                  <a:pt x="0" y="1419392"/>
                </a:cubicBezTo>
                <a:close/>
              </a:path>
            </a:pathLst>
          </a:custGeom>
          <a:solidFill>
            <a:srgbClr val="DBDBDB"/>
          </a:solidFill>
          <a:ln w="845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9D44FA40-439C-4584-8961-341B0EA38431}"/>
              </a:ext>
            </a:extLst>
          </p:cNvPr>
          <p:cNvSpPr/>
          <p:nvPr/>
        </p:nvSpPr>
        <p:spPr>
          <a:xfrm>
            <a:off x="7688235" y="3726381"/>
            <a:ext cx="1459148" cy="1419392"/>
          </a:xfrm>
          <a:custGeom>
            <a:avLst/>
            <a:gdLst>
              <a:gd name="connsiteX0" fmla="*/ 0 w 1459148"/>
              <a:gd name="connsiteY0" fmla="*/ 1419392 h 1419392"/>
              <a:gd name="connsiteX1" fmla="*/ 1459149 w 1459148"/>
              <a:gd name="connsiteY1" fmla="*/ 1419392 h 1419392"/>
              <a:gd name="connsiteX2" fmla="*/ 1459149 w 1459148"/>
              <a:gd name="connsiteY2" fmla="*/ 121807 h 1419392"/>
              <a:gd name="connsiteX3" fmla="*/ 0 w 1459148"/>
              <a:gd name="connsiteY3" fmla="*/ 0 h 1419392"/>
              <a:gd name="connsiteX4" fmla="*/ 0 w 1459148"/>
              <a:gd name="connsiteY4" fmla="*/ 1419392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9148" h="1419392">
                <a:moveTo>
                  <a:pt x="0" y="1419392"/>
                </a:moveTo>
                <a:lnTo>
                  <a:pt x="1459149" y="1419392"/>
                </a:lnTo>
                <a:lnTo>
                  <a:pt x="1459149" y="121807"/>
                </a:lnTo>
                <a:cubicBezTo>
                  <a:pt x="984609" y="41448"/>
                  <a:pt x="497379" y="0"/>
                  <a:pt x="0" y="0"/>
                </a:cubicBezTo>
                <a:lnTo>
                  <a:pt x="0" y="1419392"/>
                </a:lnTo>
                <a:close/>
              </a:path>
            </a:pathLst>
          </a:custGeom>
          <a:solidFill>
            <a:srgbClr val="DBDBDB"/>
          </a:solidFill>
          <a:ln w="845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A250970-4174-4E9D-B15B-AC478D968E0E}"/>
              </a:ext>
            </a:extLst>
          </p:cNvPr>
          <p:cNvSpPr>
            <a:spLocks noGrp="1"/>
          </p:cNvSpPr>
          <p:nvPr userDrawn="1">
            <p:ph sz="quarter" idx="13" hasCustomPrompt="1"/>
          </p:nvPr>
        </p:nvSpPr>
        <p:spPr>
          <a:xfrm>
            <a:off x="719138" y="1573200"/>
            <a:ext cx="6947999" cy="3049200"/>
          </a:xfrm>
        </p:spPr>
        <p:txBody>
          <a:bodyPr numCol="1" spcCol="360000"/>
          <a:lstStyle>
            <a:lvl1pPr marL="215995" indent="-215995">
              <a:buFont typeface="Wingdings 2" panose="05020102010507070707" pitchFamily="18" charset="2"/>
              <a:buChar char="¡"/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3CB640E-1453-4B14-BDEA-BBA6BDB46C34}" type="datetime1">
              <a:rPr lang="en-GB" smtClean="0"/>
              <a:t>19/10/2020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grpSp>
        <p:nvGrpSpPr>
          <p:cNvPr id="16" name="VTT_LogoStack_v3_16092019 pienempi koko">
            <a:extLst>
              <a:ext uri="{FF2B5EF4-FFF2-40B4-BE49-F238E27FC236}">
                <a16:creationId xmlns:a16="http://schemas.microsoft.com/office/drawing/2014/main" id="{70473361-24B6-48A0-8543-4F16F95B6480}"/>
              </a:ext>
            </a:extLst>
          </p:cNvPr>
          <p:cNvGrpSpPr/>
          <p:nvPr userDrawn="1"/>
        </p:nvGrpSpPr>
        <p:grpSpPr>
          <a:xfrm>
            <a:off x="8043516" y="1"/>
            <a:ext cx="869543" cy="586800"/>
            <a:chOff x="7909204" y="1770762"/>
            <a:chExt cx="971550" cy="655638"/>
          </a:xfrm>
        </p:grpSpPr>
        <p:grpSp>
          <p:nvGrpSpPr>
            <p:cNvPr id="17" name="_VTT_logo_102019_01_white_on_orange">
              <a:extLst>
                <a:ext uri="{FF2B5EF4-FFF2-40B4-BE49-F238E27FC236}">
                  <a16:creationId xmlns:a16="http://schemas.microsoft.com/office/drawing/2014/main" id="{700D296F-4B3A-4859-A61F-B1732FDC51B3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8" name="Box">
                <a:extLst>
                  <a:ext uri="{FF2B5EF4-FFF2-40B4-BE49-F238E27FC236}">
                    <a16:creationId xmlns:a16="http://schemas.microsoft.com/office/drawing/2014/main" id="{368172D6-2B23-4092-AF4A-9DD4F607F18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T2">
                <a:extLst>
                  <a:ext uri="{FF2B5EF4-FFF2-40B4-BE49-F238E27FC236}">
                    <a16:creationId xmlns:a16="http://schemas.microsoft.com/office/drawing/2014/main" id="{3F119697-4339-4C63-BD4C-A951B10504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" name="T1">
                <a:extLst>
                  <a:ext uri="{FF2B5EF4-FFF2-40B4-BE49-F238E27FC236}">
                    <a16:creationId xmlns:a16="http://schemas.microsoft.com/office/drawing/2014/main" id="{00EF9FE4-B705-40A8-9CEA-2038F65C39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V">
                <a:extLst>
                  <a:ext uri="{FF2B5EF4-FFF2-40B4-BE49-F238E27FC236}">
                    <a16:creationId xmlns:a16="http://schemas.microsoft.com/office/drawing/2014/main" id="{3BAD692D-C3E6-491D-AF4D-6FFF714E94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2_white_on_black" hidden="1">
              <a:extLst>
                <a:ext uri="{FF2B5EF4-FFF2-40B4-BE49-F238E27FC236}">
                  <a16:creationId xmlns:a16="http://schemas.microsoft.com/office/drawing/2014/main" id="{8209EA5C-F772-4F69-B861-D0FDD619BD6C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4" name="Box">
                <a:extLst>
                  <a:ext uri="{FF2B5EF4-FFF2-40B4-BE49-F238E27FC236}">
                    <a16:creationId xmlns:a16="http://schemas.microsoft.com/office/drawing/2014/main" id="{75F3B8D1-5FDD-4223-8972-69BFBF94E4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" name="T2">
                <a:extLst>
                  <a:ext uri="{FF2B5EF4-FFF2-40B4-BE49-F238E27FC236}">
                    <a16:creationId xmlns:a16="http://schemas.microsoft.com/office/drawing/2014/main" id="{5B49463E-8EE4-4059-8C22-691C5A191C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1">
                <a:extLst>
                  <a:ext uri="{FF2B5EF4-FFF2-40B4-BE49-F238E27FC236}">
                    <a16:creationId xmlns:a16="http://schemas.microsoft.com/office/drawing/2014/main" id="{411D2D9D-E585-4C79-BA8D-0FAEF75F05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" name="V">
                <a:extLst>
                  <a:ext uri="{FF2B5EF4-FFF2-40B4-BE49-F238E27FC236}">
                    <a16:creationId xmlns:a16="http://schemas.microsoft.com/office/drawing/2014/main" id="{FA820987-C832-432F-B808-BCB892A34F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_VTT_logo_102019_03_white_on_blue" hidden="1">
              <a:extLst>
                <a:ext uri="{FF2B5EF4-FFF2-40B4-BE49-F238E27FC236}">
                  <a16:creationId xmlns:a16="http://schemas.microsoft.com/office/drawing/2014/main" id="{7ED7D5C4-308D-47B0-9882-625ED956947C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0" name="Box">
                <a:extLst>
                  <a:ext uri="{FF2B5EF4-FFF2-40B4-BE49-F238E27FC236}">
                    <a16:creationId xmlns:a16="http://schemas.microsoft.com/office/drawing/2014/main" id="{7EC802DD-74D9-4A8F-83AD-C3C26448D5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T2">
                <a:extLst>
                  <a:ext uri="{FF2B5EF4-FFF2-40B4-BE49-F238E27FC236}">
                    <a16:creationId xmlns:a16="http://schemas.microsoft.com/office/drawing/2014/main" id="{564F5CAD-918A-4A7B-8E3F-507AB48F46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1">
                <a:extLst>
                  <a:ext uri="{FF2B5EF4-FFF2-40B4-BE49-F238E27FC236}">
                    <a16:creationId xmlns:a16="http://schemas.microsoft.com/office/drawing/2014/main" id="{1C306E80-ED8C-4223-896B-27885E3340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V">
                <a:extLst>
                  <a:ext uri="{FF2B5EF4-FFF2-40B4-BE49-F238E27FC236}">
                    <a16:creationId xmlns:a16="http://schemas.microsoft.com/office/drawing/2014/main" id="{C57BA66C-0A7A-4704-A6D8-EEB641EEA0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_VTT_logo_102019_04_white_on_dark_grey" hidden="1">
              <a:extLst>
                <a:ext uri="{FF2B5EF4-FFF2-40B4-BE49-F238E27FC236}">
                  <a16:creationId xmlns:a16="http://schemas.microsoft.com/office/drawing/2014/main" id="{F7710E75-D4D6-475D-A2D5-A28F599D9F81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6" name="Box">
                <a:extLst>
                  <a:ext uri="{FF2B5EF4-FFF2-40B4-BE49-F238E27FC236}">
                    <a16:creationId xmlns:a16="http://schemas.microsoft.com/office/drawing/2014/main" id="{E59108E7-25DD-4497-AF65-119EE49FC3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T2">
                <a:extLst>
                  <a:ext uri="{FF2B5EF4-FFF2-40B4-BE49-F238E27FC236}">
                    <a16:creationId xmlns:a16="http://schemas.microsoft.com/office/drawing/2014/main" id="{CB6F4DF6-467D-40AC-BF5F-52F0EEFCDD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1">
                <a:extLst>
                  <a:ext uri="{FF2B5EF4-FFF2-40B4-BE49-F238E27FC236}">
                    <a16:creationId xmlns:a16="http://schemas.microsoft.com/office/drawing/2014/main" id="{29A96A04-8FF4-4F93-AFB8-D11FDAE0F0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V">
                <a:extLst>
                  <a:ext uri="{FF2B5EF4-FFF2-40B4-BE49-F238E27FC236}">
                    <a16:creationId xmlns:a16="http://schemas.microsoft.com/office/drawing/2014/main" id="{4350BD7A-F1FB-472A-BFC7-7D45299A54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_VTT_logo_102019_05_dark_grey_on_white" hidden="1">
              <a:extLst>
                <a:ext uri="{FF2B5EF4-FFF2-40B4-BE49-F238E27FC236}">
                  <a16:creationId xmlns:a16="http://schemas.microsoft.com/office/drawing/2014/main" id="{FB9E0173-3D89-4098-9ABF-C9FCED41D37E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2" name="Box">
                <a:extLst>
                  <a:ext uri="{FF2B5EF4-FFF2-40B4-BE49-F238E27FC236}">
                    <a16:creationId xmlns:a16="http://schemas.microsoft.com/office/drawing/2014/main" id="{AF90CAEA-D913-49BD-ABB2-31ADA18804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2">
                <a:extLst>
                  <a:ext uri="{FF2B5EF4-FFF2-40B4-BE49-F238E27FC236}">
                    <a16:creationId xmlns:a16="http://schemas.microsoft.com/office/drawing/2014/main" id="{211D16C8-DBC7-4587-B127-87242FF68D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1">
                <a:extLst>
                  <a:ext uri="{FF2B5EF4-FFF2-40B4-BE49-F238E27FC236}">
                    <a16:creationId xmlns:a16="http://schemas.microsoft.com/office/drawing/2014/main" id="{9F4BD180-A0C2-4BAD-85BC-FB5E0DBE5F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V">
                <a:extLst>
                  <a:ext uri="{FF2B5EF4-FFF2-40B4-BE49-F238E27FC236}">
                    <a16:creationId xmlns:a16="http://schemas.microsoft.com/office/drawing/2014/main" id="{6DFB1E4C-BDFA-4D6F-A82C-3A8114B418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_VTT_logo_102019_06_orange_blue_on_white" hidden="1">
              <a:extLst>
                <a:ext uri="{FF2B5EF4-FFF2-40B4-BE49-F238E27FC236}">
                  <a16:creationId xmlns:a16="http://schemas.microsoft.com/office/drawing/2014/main" id="{F13867EC-97E1-45BC-AC0E-0CE1FFA626DD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8" name="Box">
                <a:extLst>
                  <a:ext uri="{FF2B5EF4-FFF2-40B4-BE49-F238E27FC236}">
                    <a16:creationId xmlns:a16="http://schemas.microsoft.com/office/drawing/2014/main" id="{AE65884B-135A-4D9F-99B6-93E93BC56E3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T2">
                <a:extLst>
                  <a:ext uri="{FF2B5EF4-FFF2-40B4-BE49-F238E27FC236}">
                    <a16:creationId xmlns:a16="http://schemas.microsoft.com/office/drawing/2014/main" id="{52F816C4-3EF6-45EA-BD81-AE7BCC9933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1">
                <a:extLst>
                  <a:ext uri="{FF2B5EF4-FFF2-40B4-BE49-F238E27FC236}">
                    <a16:creationId xmlns:a16="http://schemas.microsoft.com/office/drawing/2014/main" id="{E9832162-BAFA-4D45-BC83-046AED735F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V">
                <a:extLst>
                  <a:ext uri="{FF2B5EF4-FFF2-40B4-BE49-F238E27FC236}">
                    <a16:creationId xmlns:a16="http://schemas.microsoft.com/office/drawing/2014/main" id="{7C9CE488-2603-41F7-B8E4-40E3DAE30D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_VTT_logo_102019_07_blue_on_white" hidden="1">
              <a:extLst>
                <a:ext uri="{FF2B5EF4-FFF2-40B4-BE49-F238E27FC236}">
                  <a16:creationId xmlns:a16="http://schemas.microsoft.com/office/drawing/2014/main" id="{61D2E007-3ECF-44DD-974E-FA20895A2B30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4" name="Box">
                <a:extLst>
                  <a:ext uri="{FF2B5EF4-FFF2-40B4-BE49-F238E27FC236}">
                    <a16:creationId xmlns:a16="http://schemas.microsoft.com/office/drawing/2014/main" id="{636E86CD-F33F-4D87-9777-7422E14FC4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2">
                <a:extLst>
                  <a:ext uri="{FF2B5EF4-FFF2-40B4-BE49-F238E27FC236}">
                    <a16:creationId xmlns:a16="http://schemas.microsoft.com/office/drawing/2014/main" id="{A18EBE30-9BE8-4279-B65D-FC41D3122D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T1">
                <a:extLst>
                  <a:ext uri="{FF2B5EF4-FFF2-40B4-BE49-F238E27FC236}">
                    <a16:creationId xmlns:a16="http://schemas.microsoft.com/office/drawing/2014/main" id="{E1CD1D17-1C11-47B0-BE9F-DA932BE397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V">
                <a:extLst>
                  <a:ext uri="{FF2B5EF4-FFF2-40B4-BE49-F238E27FC236}">
                    <a16:creationId xmlns:a16="http://schemas.microsoft.com/office/drawing/2014/main" id="{DD8BE6FA-4FE5-49CA-85DD-2B5168D0A6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_VTT_logo_102019_08_black_on_white" hidden="1">
              <a:extLst>
                <a:ext uri="{FF2B5EF4-FFF2-40B4-BE49-F238E27FC236}">
                  <a16:creationId xmlns:a16="http://schemas.microsoft.com/office/drawing/2014/main" id="{26D6B085-3229-40BD-9DCF-DA3DF1503D16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0" name="Box">
                <a:extLst>
                  <a:ext uri="{FF2B5EF4-FFF2-40B4-BE49-F238E27FC236}">
                    <a16:creationId xmlns:a16="http://schemas.microsoft.com/office/drawing/2014/main" id="{675FAD42-5184-482E-9335-456AEA67F3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2">
                <a:extLst>
                  <a:ext uri="{FF2B5EF4-FFF2-40B4-BE49-F238E27FC236}">
                    <a16:creationId xmlns:a16="http://schemas.microsoft.com/office/drawing/2014/main" id="{A3E16945-E603-4A7C-91FD-86CC227516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1">
                <a:extLst>
                  <a:ext uri="{FF2B5EF4-FFF2-40B4-BE49-F238E27FC236}">
                    <a16:creationId xmlns:a16="http://schemas.microsoft.com/office/drawing/2014/main" id="{454A94AA-964C-4F59-A26F-67DFDB83E2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V">
                <a:extLst>
                  <a:ext uri="{FF2B5EF4-FFF2-40B4-BE49-F238E27FC236}">
                    <a16:creationId xmlns:a16="http://schemas.microsoft.com/office/drawing/2014/main" id="{054710AB-8642-4CFE-ABAF-57D35CC212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_VTT_logo_102019_09_orange_on_white" hidden="1">
              <a:extLst>
                <a:ext uri="{FF2B5EF4-FFF2-40B4-BE49-F238E27FC236}">
                  <a16:creationId xmlns:a16="http://schemas.microsoft.com/office/drawing/2014/main" id="{1BF79268-3243-4866-806D-6DD75716890D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6" name="Box">
                <a:extLst>
                  <a:ext uri="{FF2B5EF4-FFF2-40B4-BE49-F238E27FC236}">
                    <a16:creationId xmlns:a16="http://schemas.microsoft.com/office/drawing/2014/main" id="{D7E3A7C8-A27F-495F-8448-FB07DB8F7E5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2">
                <a:extLst>
                  <a:ext uri="{FF2B5EF4-FFF2-40B4-BE49-F238E27FC236}">
                    <a16:creationId xmlns:a16="http://schemas.microsoft.com/office/drawing/2014/main" id="{26085335-A298-4AF8-961A-70AFEFCD4F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1">
                <a:extLst>
                  <a:ext uri="{FF2B5EF4-FFF2-40B4-BE49-F238E27FC236}">
                    <a16:creationId xmlns:a16="http://schemas.microsoft.com/office/drawing/2014/main" id="{CB02BD5F-2803-4C44-AF48-342472FC09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V">
                <a:extLst>
                  <a:ext uri="{FF2B5EF4-FFF2-40B4-BE49-F238E27FC236}">
                    <a16:creationId xmlns:a16="http://schemas.microsoft.com/office/drawing/2014/main" id="{5C7FCEF8-1D1A-499B-BE37-AFFA9486AE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268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Content slide City 01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icture Placeholder 80">
            <a:extLst>
              <a:ext uri="{FF2B5EF4-FFF2-40B4-BE49-F238E27FC236}">
                <a16:creationId xmlns:a16="http://schemas.microsoft.com/office/drawing/2014/main" id="{95528434-FD23-404E-997F-6A6621ADA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19989" y="3726381"/>
            <a:ext cx="6227394" cy="1419392"/>
          </a:xfrm>
          <a:custGeom>
            <a:avLst/>
            <a:gdLst>
              <a:gd name="connsiteX0" fmla="*/ 4768245 w 6227394"/>
              <a:gd name="connsiteY0" fmla="*/ 0 h 1419392"/>
              <a:gd name="connsiteX1" fmla="*/ 6227394 w 6227394"/>
              <a:gd name="connsiteY1" fmla="*/ 121807 h 1419392"/>
              <a:gd name="connsiteX2" fmla="*/ 6227394 w 6227394"/>
              <a:gd name="connsiteY2" fmla="*/ 1419392 h 1419392"/>
              <a:gd name="connsiteX3" fmla="*/ 4768245 w 6227394"/>
              <a:gd name="connsiteY3" fmla="*/ 1419392 h 1419392"/>
              <a:gd name="connsiteX4" fmla="*/ 0 w 6227394"/>
              <a:gd name="connsiteY4" fmla="*/ 1419392 h 1419392"/>
              <a:gd name="connsiteX5" fmla="*/ 4768245 w 6227394"/>
              <a:gd name="connsiteY5" fmla="*/ 0 h 141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7394" h="1419392">
                <a:moveTo>
                  <a:pt x="4768245" y="0"/>
                </a:moveTo>
                <a:cubicBezTo>
                  <a:pt x="5265624" y="0"/>
                  <a:pt x="5752854" y="41448"/>
                  <a:pt x="6227394" y="121807"/>
                </a:cubicBezTo>
                <a:lnTo>
                  <a:pt x="6227394" y="1419392"/>
                </a:lnTo>
                <a:lnTo>
                  <a:pt x="4768245" y="1419392"/>
                </a:lnTo>
                <a:lnTo>
                  <a:pt x="0" y="1419392"/>
                </a:lnTo>
                <a:cubicBezTo>
                  <a:pt x="1369485" y="521910"/>
                  <a:pt x="3007961" y="0"/>
                  <a:pt x="4768245" y="0"/>
                </a:cubicBezTo>
                <a:close/>
              </a:path>
            </a:pathLst>
          </a:custGeom>
          <a:solidFill>
            <a:srgbClr val="DBDBDB"/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A250970-4174-4E9D-B15B-AC478D968E0E}"/>
              </a:ext>
            </a:extLst>
          </p:cNvPr>
          <p:cNvSpPr>
            <a:spLocks noGrp="1"/>
          </p:cNvSpPr>
          <p:nvPr userDrawn="1">
            <p:ph sz="quarter" idx="13" hasCustomPrompt="1"/>
          </p:nvPr>
        </p:nvSpPr>
        <p:spPr>
          <a:xfrm>
            <a:off x="719138" y="1573200"/>
            <a:ext cx="6948000" cy="2148208"/>
          </a:xfrm>
        </p:spPr>
        <p:txBody>
          <a:bodyPr numCol="1" spcCol="360000"/>
          <a:lstStyle>
            <a:lvl5pPr>
              <a:defRPr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19999" y="586803"/>
            <a:ext cx="6948000" cy="74361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FAFAF"/>
                </a:solidFill>
              </a:defRPr>
            </a:lvl1pPr>
          </a:lstStyle>
          <a:p>
            <a:fld id="{C46467EF-570B-424B-AFD0-E31382946A15}" type="datetime1">
              <a:rPr lang="en-GB" smtClean="0"/>
              <a:t>19/10/2020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FAFAF"/>
                </a:solidFill>
              </a:defRPr>
            </a:lvl1pPr>
          </a:lstStyle>
          <a:p>
            <a:r>
              <a:rPr lang="en-GB"/>
              <a:t>VTT – beyond the obvious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FAFAF"/>
                </a:solidFill>
              </a:defRPr>
            </a:lvl1pPr>
          </a:lstStyle>
          <a:p>
            <a:fld id="{B89A5CCE-AC13-A746-9A72-5D19050CC0B7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6" name="VTT_LogoStack_v3_16092019 pienempi koko">
            <a:extLst>
              <a:ext uri="{FF2B5EF4-FFF2-40B4-BE49-F238E27FC236}">
                <a16:creationId xmlns:a16="http://schemas.microsoft.com/office/drawing/2014/main" id="{70473361-24B6-48A0-8543-4F16F95B6480}"/>
              </a:ext>
            </a:extLst>
          </p:cNvPr>
          <p:cNvGrpSpPr/>
          <p:nvPr userDrawn="1"/>
        </p:nvGrpSpPr>
        <p:grpSpPr>
          <a:xfrm>
            <a:off x="8043516" y="1"/>
            <a:ext cx="869543" cy="586800"/>
            <a:chOff x="7909204" y="1770762"/>
            <a:chExt cx="971550" cy="655638"/>
          </a:xfrm>
        </p:grpSpPr>
        <p:grpSp>
          <p:nvGrpSpPr>
            <p:cNvPr id="17" name="_VTT_logo_102019_01_white_on_orange">
              <a:extLst>
                <a:ext uri="{FF2B5EF4-FFF2-40B4-BE49-F238E27FC236}">
                  <a16:creationId xmlns:a16="http://schemas.microsoft.com/office/drawing/2014/main" id="{700D296F-4B3A-4859-A61F-B1732FDC51B3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8" name="Box">
                <a:extLst>
                  <a:ext uri="{FF2B5EF4-FFF2-40B4-BE49-F238E27FC236}">
                    <a16:creationId xmlns:a16="http://schemas.microsoft.com/office/drawing/2014/main" id="{368172D6-2B23-4092-AF4A-9DD4F607F18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T2">
                <a:extLst>
                  <a:ext uri="{FF2B5EF4-FFF2-40B4-BE49-F238E27FC236}">
                    <a16:creationId xmlns:a16="http://schemas.microsoft.com/office/drawing/2014/main" id="{3F119697-4339-4C63-BD4C-A951B10504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" name="T1">
                <a:extLst>
                  <a:ext uri="{FF2B5EF4-FFF2-40B4-BE49-F238E27FC236}">
                    <a16:creationId xmlns:a16="http://schemas.microsoft.com/office/drawing/2014/main" id="{00EF9FE4-B705-40A8-9CEA-2038F65C39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V">
                <a:extLst>
                  <a:ext uri="{FF2B5EF4-FFF2-40B4-BE49-F238E27FC236}">
                    <a16:creationId xmlns:a16="http://schemas.microsoft.com/office/drawing/2014/main" id="{3BAD692D-C3E6-491D-AF4D-6FFF714E94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2_white_on_black" hidden="1">
              <a:extLst>
                <a:ext uri="{FF2B5EF4-FFF2-40B4-BE49-F238E27FC236}">
                  <a16:creationId xmlns:a16="http://schemas.microsoft.com/office/drawing/2014/main" id="{8209EA5C-F772-4F69-B861-D0FDD619BD6C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4" name="Box">
                <a:extLst>
                  <a:ext uri="{FF2B5EF4-FFF2-40B4-BE49-F238E27FC236}">
                    <a16:creationId xmlns:a16="http://schemas.microsoft.com/office/drawing/2014/main" id="{75F3B8D1-5FDD-4223-8972-69BFBF94E4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" name="T2">
                <a:extLst>
                  <a:ext uri="{FF2B5EF4-FFF2-40B4-BE49-F238E27FC236}">
                    <a16:creationId xmlns:a16="http://schemas.microsoft.com/office/drawing/2014/main" id="{5B49463E-8EE4-4059-8C22-691C5A191C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1">
                <a:extLst>
                  <a:ext uri="{FF2B5EF4-FFF2-40B4-BE49-F238E27FC236}">
                    <a16:creationId xmlns:a16="http://schemas.microsoft.com/office/drawing/2014/main" id="{411D2D9D-E585-4C79-BA8D-0FAEF75F05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" name="V">
                <a:extLst>
                  <a:ext uri="{FF2B5EF4-FFF2-40B4-BE49-F238E27FC236}">
                    <a16:creationId xmlns:a16="http://schemas.microsoft.com/office/drawing/2014/main" id="{FA820987-C832-432F-B808-BCB892A34F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_VTT_logo_102019_03_white_on_blue" hidden="1">
              <a:extLst>
                <a:ext uri="{FF2B5EF4-FFF2-40B4-BE49-F238E27FC236}">
                  <a16:creationId xmlns:a16="http://schemas.microsoft.com/office/drawing/2014/main" id="{7ED7D5C4-308D-47B0-9882-625ED956947C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0" name="Box">
                <a:extLst>
                  <a:ext uri="{FF2B5EF4-FFF2-40B4-BE49-F238E27FC236}">
                    <a16:creationId xmlns:a16="http://schemas.microsoft.com/office/drawing/2014/main" id="{7EC802DD-74D9-4A8F-83AD-C3C26448D5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T2">
                <a:extLst>
                  <a:ext uri="{FF2B5EF4-FFF2-40B4-BE49-F238E27FC236}">
                    <a16:creationId xmlns:a16="http://schemas.microsoft.com/office/drawing/2014/main" id="{564F5CAD-918A-4A7B-8E3F-507AB48F46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1">
                <a:extLst>
                  <a:ext uri="{FF2B5EF4-FFF2-40B4-BE49-F238E27FC236}">
                    <a16:creationId xmlns:a16="http://schemas.microsoft.com/office/drawing/2014/main" id="{1C306E80-ED8C-4223-896B-27885E3340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V">
                <a:extLst>
                  <a:ext uri="{FF2B5EF4-FFF2-40B4-BE49-F238E27FC236}">
                    <a16:creationId xmlns:a16="http://schemas.microsoft.com/office/drawing/2014/main" id="{C57BA66C-0A7A-4704-A6D8-EEB641EEA0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_VTT_logo_102019_04_white_on_dark_grey" hidden="1">
              <a:extLst>
                <a:ext uri="{FF2B5EF4-FFF2-40B4-BE49-F238E27FC236}">
                  <a16:creationId xmlns:a16="http://schemas.microsoft.com/office/drawing/2014/main" id="{F7710E75-D4D6-475D-A2D5-A28F599D9F81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6" name="Box">
                <a:extLst>
                  <a:ext uri="{FF2B5EF4-FFF2-40B4-BE49-F238E27FC236}">
                    <a16:creationId xmlns:a16="http://schemas.microsoft.com/office/drawing/2014/main" id="{E59108E7-25DD-4497-AF65-119EE49FC3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T2">
                <a:extLst>
                  <a:ext uri="{FF2B5EF4-FFF2-40B4-BE49-F238E27FC236}">
                    <a16:creationId xmlns:a16="http://schemas.microsoft.com/office/drawing/2014/main" id="{CB6F4DF6-467D-40AC-BF5F-52F0EEFCDD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1">
                <a:extLst>
                  <a:ext uri="{FF2B5EF4-FFF2-40B4-BE49-F238E27FC236}">
                    <a16:creationId xmlns:a16="http://schemas.microsoft.com/office/drawing/2014/main" id="{29A96A04-8FF4-4F93-AFB8-D11FDAE0F0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V">
                <a:extLst>
                  <a:ext uri="{FF2B5EF4-FFF2-40B4-BE49-F238E27FC236}">
                    <a16:creationId xmlns:a16="http://schemas.microsoft.com/office/drawing/2014/main" id="{4350BD7A-F1FB-472A-BFC7-7D45299A54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_VTT_logo_102019_05_dark_grey_on_white" hidden="1">
              <a:extLst>
                <a:ext uri="{FF2B5EF4-FFF2-40B4-BE49-F238E27FC236}">
                  <a16:creationId xmlns:a16="http://schemas.microsoft.com/office/drawing/2014/main" id="{FB9E0173-3D89-4098-9ABF-C9FCED41D37E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2" name="Box">
                <a:extLst>
                  <a:ext uri="{FF2B5EF4-FFF2-40B4-BE49-F238E27FC236}">
                    <a16:creationId xmlns:a16="http://schemas.microsoft.com/office/drawing/2014/main" id="{AF90CAEA-D913-49BD-ABB2-31ADA18804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2">
                <a:extLst>
                  <a:ext uri="{FF2B5EF4-FFF2-40B4-BE49-F238E27FC236}">
                    <a16:creationId xmlns:a16="http://schemas.microsoft.com/office/drawing/2014/main" id="{211D16C8-DBC7-4587-B127-87242FF68D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1">
                <a:extLst>
                  <a:ext uri="{FF2B5EF4-FFF2-40B4-BE49-F238E27FC236}">
                    <a16:creationId xmlns:a16="http://schemas.microsoft.com/office/drawing/2014/main" id="{9F4BD180-A0C2-4BAD-85BC-FB5E0DBE5F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V">
                <a:extLst>
                  <a:ext uri="{FF2B5EF4-FFF2-40B4-BE49-F238E27FC236}">
                    <a16:creationId xmlns:a16="http://schemas.microsoft.com/office/drawing/2014/main" id="{6DFB1E4C-BDFA-4D6F-A82C-3A8114B418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_VTT_logo_102019_06_orange_blue_on_white" hidden="1">
              <a:extLst>
                <a:ext uri="{FF2B5EF4-FFF2-40B4-BE49-F238E27FC236}">
                  <a16:creationId xmlns:a16="http://schemas.microsoft.com/office/drawing/2014/main" id="{F13867EC-97E1-45BC-AC0E-0CE1FFA626DD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8" name="Box">
                <a:extLst>
                  <a:ext uri="{FF2B5EF4-FFF2-40B4-BE49-F238E27FC236}">
                    <a16:creationId xmlns:a16="http://schemas.microsoft.com/office/drawing/2014/main" id="{AE65884B-135A-4D9F-99B6-93E93BC56E3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T2">
                <a:extLst>
                  <a:ext uri="{FF2B5EF4-FFF2-40B4-BE49-F238E27FC236}">
                    <a16:creationId xmlns:a16="http://schemas.microsoft.com/office/drawing/2014/main" id="{52F816C4-3EF6-45EA-BD81-AE7BCC9933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1">
                <a:extLst>
                  <a:ext uri="{FF2B5EF4-FFF2-40B4-BE49-F238E27FC236}">
                    <a16:creationId xmlns:a16="http://schemas.microsoft.com/office/drawing/2014/main" id="{E9832162-BAFA-4D45-BC83-046AED735F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V">
                <a:extLst>
                  <a:ext uri="{FF2B5EF4-FFF2-40B4-BE49-F238E27FC236}">
                    <a16:creationId xmlns:a16="http://schemas.microsoft.com/office/drawing/2014/main" id="{7C9CE488-2603-41F7-B8E4-40E3DAE30D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_VTT_logo_102019_07_blue_on_white" hidden="1">
              <a:extLst>
                <a:ext uri="{FF2B5EF4-FFF2-40B4-BE49-F238E27FC236}">
                  <a16:creationId xmlns:a16="http://schemas.microsoft.com/office/drawing/2014/main" id="{61D2E007-3ECF-44DD-974E-FA20895A2B30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4" name="Box">
                <a:extLst>
                  <a:ext uri="{FF2B5EF4-FFF2-40B4-BE49-F238E27FC236}">
                    <a16:creationId xmlns:a16="http://schemas.microsoft.com/office/drawing/2014/main" id="{636E86CD-F33F-4D87-9777-7422E14FC4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2">
                <a:extLst>
                  <a:ext uri="{FF2B5EF4-FFF2-40B4-BE49-F238E27FC236}">
                    <a16:creationId xmlns:a16="http://schemas.microsoft.com/office/drawing/2014/main" id="{A18EBE30-9BE8-4279-B65D-FC41D3122D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T1">
                <a:extLst>
                  <a:ext uri="{FF2B5EF4-FFF2-40B4-BE49-F238E27FC236}">
                    <a16:creationId xmlns:a16="http://schemas.microsoft.com/office/drawing/2014/main" id="{E1CD1D17-1C11-47B0-BE9F-DA932BE397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V">
                <a:extLst>
                  <a:ext uri="{FF2B5EF4-FFF2-40B4-BE49-F238E27FC236}">
                    <a16:creationId xmlns:a16="http://schemas.microsoft.com/office/drawing/2014/main" id="{DD8BE6FA-4FE5-49CA-85DD-2B5168D0A6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_VTT_logo_102019_08_black_on_white" hidden="1">
              <a:extLst>
                <a:ext uri="{FF2B5EF4-FFF2-40B4-BE49-F238E27FC236}">
                  <a16:creationId xmlns:a16="http://schemas.microsoft.com/office/drawing/2014/main" id="{26D6B085-3229-40BD-9DCF-DA3DF1503D16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0" name="Box">
                <a:extLst>
                  <a:ext uri="{FF2B5EF4-FFF2-40B4-BE49-F238E27FC236}">
                    <a16:creationId xmlns:a16="http://schemas.microsoft.com/office/drawing/2014/main" id="{675FAD42-5184-482E-9335-456AEA67F3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2">
                <a:extLst>
                  <a:ext uri="{FF2B5EF4-FFF2-40B4-BE49-F238E27FC236}">
                    <a16:creationId xmlns:a16="http://schemas.microsoft.com/office/drawing/2014/main" id="{A3E16945-E603-4A7C-91FD-86CC227516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1">
                <a:extLst>
                  <a:ext uri="{FF2B5EF4-FFF2-40B4-BE49-F238E27FC236}">
                    <a16:creationId xmlns:a16="http://schemas.microsoft.com/office/drawing/2014/main" id="{454A94AA-964C-4F59-A26F-67DFDB83E2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V">
                <a:extLst>
                  <a:ext uri="{FF2B5EF4-FFF2-40B4-BE49-F238E27FC236}">
                    <a16:creationId xmlns:a16="http://schemas.microsoft.com/office/drawing/2014/main" id="{054710AB-8642-4CFE-ABAF-57D35CC212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_VTT_logo_102019_09_orange_on_white" hidden="1">
              <a:extLst>
                <a:ext uri="{FF2B5EF4-FFF2-40B4-BE49-F238E27FC236}">
                  <a16:creationId xmlns:a16="http://schemas.microsoft.com/office/drawing/2014/main" id="{1BF79268-3243-4866-806D-6DD75716890D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6" name="Box">
                <a:extLst>
                  <a:ext uri="{FF2B5EF4-FFF2-40B4-BE49-F238E27FC236}">
                    <a16:creationId xmlns:a16="http://schemas.microsoft.com/office/drawing/2014/main" id="{D7E3A7C8-A27F-495F-8448-FB07DB8F7E5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2">
                <a:extLst>
                  <a:ext uri="{FF2B5EF4-FFF2-40B4-BE49-F238E27FC236}">
                    <a16:creationId xmlns:a16="http://schemas.microsoft.com/office/drawing/2014/main" id="{26085335-A298-4AF8-961A-70AFEFCD4F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1">
                <a:extLst>
                  <a:ext uri="{FF2B5EF4-FFF2-40B4-BE49-F238E27FC236}">
                    <a16:creationId xmlns:a16="http://schemas.microsoft.com/office/drawing/2014/main" id="{CB02BD5F-2803-4C44-AF48-342472FC09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V">
                <a:extLst>
                  <a:ext uri="{FF2B5EF4-FFF2-40B4-BE49-F238E27FC236}">
                    <a16:creationId xmlns:a16="http://schemas.microsoft.com/office/drawing/2014/main" id="{5C7FCEF8-1D1A-499B-BE37-AFFA9486AE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464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TT 2018 Title or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03CFA5-EAC6-2641-ACEC-2D52A8D47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565830" y="0"/>
            <a:ext cx="4578170" cy="51435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001868" y="1385047"/>
            <a:ext cx="3297617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5001868" y="4767264"/>
            <a:ext cx="64363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419DF38-75E9-4505-9768-A671EE7C44D2}" type="datetime1">
              <a:rPr lang="en-GB" noProof="0" smtClean="0"/>
              <a:t>19/10/2020</a:t>
            </a:fld>
            <a:endParaRPr lang="en-GB" noProof="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48820" y="4767264"/>
            <a:ext cx="1775791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1794" y="4737447"/>
            <a:ext cx="414953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8178800" y="-9525"/>
            <a:ext cx="977900" cy="663575"/>
            <a:chOff x="5152" y="-6"/>
            <a:chExt cx="616" cy="41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52" y="-6"/>
              <a:ext cx="616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5155" y="-3"/>
              <a:ext cx="610" cy="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5552" y="113"/>
              <a:ext cx="111" cy="162"/>
            </a:xfrm>
            <a:custGeom>
              <a:avLst/>
              <a:gdLst>
                <a:gd name="T0" fmla="*/ 157 w 221"/>
                <a:gd name="T1" fmla="*/ 325 h 325"/>
                <a:gd name="T2" fmla="*/ 157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7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7" y="325"/>
                  </a:moveTo>
                  <a:lnTo>
                    <a:pt x="157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418" y="113"/>
              <a:ext cx="122" cy="162"/>
            </a:xfrm>
            <a:custGeom>
              <a:avLst/>
              <a:gdLst>
                <a:gd name="T0" fmla="*/ 87 w 242"/>
                <a:gd name="T1" fmla="*/ 78 h 325"/>
                <a:gd name="T2" fmla="*/ 87 w 242"/>
                <a:gd name="T3" fmla="*/ 325 h 325"/>
                <a:gd name="T4" fmla="*/ 178 w 242"/>
                <a:gd name="T5" fmla="*/ 325 h 325"/>
                <a:gd name="T6" fmla="*/ 178 w 242"/>
                <a:gd name="T7" fmla="*/ 78 h 325"/>
                <a:gd name="T8" fmla="*/ 242 w 242"/>
                <a:gd name="T9" fmla="*/ 78 h 325"/>
                <a:gd name="T10" fmla="*/ 242 w 242"/>
                <a:gd name="T11" fmla="*/ 0 h 325"/>
                <a:gd name="T12" fmla="*/ 24 w 242"/>
                <a:gd name="T13" fmla="*/ 0 h 325"/>
                <a:gd name="T14" fmla="*/ 0 w 242"/>
                <a:gd name="T15" fmla="*/ 78 h 325"/>
                <a:gd name="T16" fmla="*/ 87 w 242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325">
                  <a:moveTo>
                    <a:pt x="87" y="78"/>
                  </a:moveTo>
                  <a:lnTo>
                    <a:pt x="87" y="325"/>
                  </a:lnTo>
                  <a:lnTo>
                    <a:pt x="178" y="325"/>
                  </a:lnTo>
                  <a:lnTo>
                    <a:pt x="178" y="78"/>
                  </a:lnTo>
                  <a:lnTo>
                    <a:pt x="242" y="78"/>
                  </a:lnTo>
                  <a:lnTo>
                    <a:pt x="242" y="0"/>
                  </a:lnTo>
                  <a:lnTo>
                    <a:pt x="24" y="0"/>
                  </a:lnTo>
                  <a:lnTo>
                    <a:pt x="0" y="78"/>
                  </a:lnTo>
                  <a:lnTo>
                    <a:pt x="87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5273" y="113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49289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EF21-595D-4ECC-88D4-6FFAB8C7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79A4-F258-49A4-A422-4621442F0DE5}" type="datetime1">
              <a:rPr lang="en-GB" smtClean="0"/>
              <a:t>19/10/2020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E395C0-122B-47E5-A543-F9D8AE74D89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8" y="1573200"/>
            <a:ext cx="3993540" cy="30348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E0249AC-96DC-45E1-A88D-448C2748CDD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7625" y="1600200"/>
            <a:ext cx="2880000" cy="3005296"/>
          </a:xfrm>
        </p:spPr>
        <p:txBody>
          <a:bodyPr anchor="ctr" anchorCtr="1"/>
          <a:lstStyle>
            <a:lvl1pPr marL="9755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GB" noProof="0"/>
              <a:t>Click to add an image</a:t>
            </a:r>
          </a:p>
        </p:txBody>
      </p:sp>
      <p:grpSp>
        <p:nvGrpSpPr>
          <p:cNvPr id="9" name="VTT_LogoStack_v3_16092019 pienempi koko">
            <a:extLst>
              <a:ext uri="{FF2B5EF4-FFF2-40B4-BE49-F238E27FC236}">
                <a16:creationId xmlns:a16="http://schemas.microsoft.com/office/drawing/2014/main" id="{86E927E5-69DD-4101-A9E3-F3A659D88831}"/>
              </a:ext>
            </a:extLst>
          </p:cNvPr>
          <p:cNvGrpSpPr/>
          <p:nvPr userDrawn="1"/>
        </p:nvGrpSpPr>
        <p:grpSpPr>
          <a:xfrm>
            <a:off x="8043516" y="1"/>
            <a:ext cx="869543" cy="586800"/>
            <a:chOff x="7909204" y="1770762"/>
            <a:chExt cx="971550" cy="655638"/>
          </a:xfrm>
        </p:grpSpPr>
        <p:grpSp>
          <p:nvGrpSpPr>
            <p:cNvPr id="10" name="_VTT_logo_102019_01_white_on_orange">
              <a:extLst>
                <a:ext uri="{FF2B5EF4-FFF2-40B4-BE49-F238E27FC236}">
                  <a16:creationId xmlns:a16="http://schemas.microsoft.com/office/drawing/2014/main" id="{998280CD-ECD3-4D21-B727-ECED13CEA9EF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1" name="Box">
                <a:extLst>
                  <a:ext uri="{FF2B5EF4-FFF2-40B4-BE49-F238E27FC236}">
                    <a16:creationId xmlns:a16="http://schemas.microsoft.com/office/drawing/2014/main" id="{DB695573-D1FB-4F3B-B8F1-25D867174D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2">
                <a:extLst>
                  <a:ext uri="{FF2B5EF4-FFF2-40B4-BE49-F238E27FC236}">
                    <a16:creationId xmlns:a16="http://schemas.microsoft.com/office/drawing/2014/main" id="{3E02FFAA-A15D-481A-8368-632581CAE2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T1">
                <a:extLst>
                  <a:ext uri="{FF2B5EF4-FFF2-40B4-BE49-F238E27FC236}">
                    <a16:creationId xmlns:a16="http://schemas.microsoft.com/office/drawing/2014/main" id="{EBB62CB6-E5A6-467F-AD0E-FBAC8D1822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V">
                <a:extLst>
                  <a:ext uri="{FF2B5EF4-FFF2-40B4-BE49-F238E27FC236}">
                    <a16:creationId xmlns:a16="http://schemas.microsoft.com/office/drawing/2014/main" id="{2BAA3102-EE6E-4173-8210-A4FBA76E57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_VTT_logo_102019_02_white_on_black" hidden="1">
              <a:extLst>
                <a:ext uri="{FF2B5EF4-FFF2-40B4-BE49-F238E27FC236}">
                  <a16:creationId xmlns:a16="http://schemas.microsoft.com/office/drawing/2014/main" id="{CF436831-A3E9-4962-AE01-7EABF3D7339C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7" name="Box">
                <a:extLst>
                  <a:ext uri="{FF2B5EF4-FFF2-40B4-BE49-F238E27FC236}">
                    <a16:creationId xmlns:a16="http://schemas.microsoft.com/office/drawing/2014/main" id="{2F8822C7-2C48-492D-8803-EBCF2E3A82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2">
                <a:extLst>
                  <a:ext uri="{FF2B5EF4-FFF2-40B4-BE49-F238E27FC236}">
                    <a16:creationId xmlns:a16="http://schemas.microsoft.com/office/drawing/2014/main" id="{4165E7D3-A536-4716-B752-5049BF0FF1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T1">
                <a:extLst>
                  <a:ext uri="{FF2B5EF4-FFF2-40B4-BE49-F238E27FC236}">
                    <a16:creationId xmlns:a16="http://schemas.microsoft.com/office/drawing/2014/main" id="{E1BFD471-7568-4AE1-A6ED-7602EB913A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V">
                <a:extLst>
                  <a:ext uri="{FF2B5EF4-FFF2-40B4-BE49-F238E27FC236}">
                    <a16:creationId xmlns:a16="http://schemas.microsoft.com/office/drawing/2014/main" id="{5424C838-52EE-43CE-9A62-1E58F0F6D3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_VTT_logo_102019_03_white_on_blue" hidden="1">
              <a:extLst>
                <a:ext uri="{FF2B5EF4-FFF2-40B4-BE49-F238E27FC236}">
                  <a16:creationId xmlns:a16="http://schemas.microsoft.com/office/drawing/2014/main" id="{6B42652A-1E29-4274-A19D-BC8FBDB271AE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3" name="Box">
                <a:extLst>
                  <a:ext uri="{FF2B5EF4-FFF2-40B4-BE49-F238E27FC236}">
                    <a16:creationId xmlns:a16="http://schemas.microsoft.com/office/drawing/2014/main" id="{F4463668-F53E-41BB-ACED-59C523DF99E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2">
                <a:extLst>
                  <a:ext uri="{FF2B5EF4-FFF2-40B4-BE49-F238E27FC236}">
                    <a16:creationId xmlns:a16="http://schemas.microsoft.com/office/drawing/2014/main" id="{B53310FD-604B-415E-BD35-8A5DA1FE69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T1">
                <a:extLst>
                  <a:ext uri="{FF2B5EF4-FFF2-40B4-BE49-F238E27FC236}">
                    <a16:creationId xmlns:a16="http://schemas.microsoft.com/office/drawing/2014/main" id="{FC6919FB-6E3C-4D35-B814-605B3E8961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V">
                <a:extLst>
                  <a:ext uri="{FF2B5EF4-FFF2-40B4-BE49-F238E27FC236}">
                    <a16:creationId xmlns:a16="http://schemas.microsoft.com/office/drawing/2014/main" id="{57131FEC-E430-4ACD-9D73-4725902BE7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_VTT_logo_102019_04_white_on_dark_grey" hidden="1">
              <a:extLst>
                <a:ext uri="{FF2B5EF4-FFF2-40B4-BE49-F238E27FC236}">
                  <a16:creationId xmlns:a16="http://schemas.microsoft.com/office/drawing/2014/main" id="{7AC224E0-D9BA-415A-8614-F3E0AA2F8346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9" name="Box">
                <a:extLst>
                  <a:ext uri="{FF2B5EF4-FFF2-40B4-BE49-F238E27FC236}">
                    <a16:creationId xmlns:a16="http://schemas.microsoft.com/office/drawing/2014/main" id="{41FD799A-7924-4FCC-B1F3-21AF1B64B0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2">
                <a:extLst>
                  <a:ext uri="{FF2B5EF4-FFF2-40B4-BE49-F238E27FC236}">
                    <a16:creationId xmlns:a16="http://schemas.microsoft.com/office/drawing/2014/main" id="{27A268D5-51C6-46E9-A8C5-53B978D470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T1">
                <a:extLst>
                  <a:ext uri="{FF2B5EF4-FFF2-40B4-BE49-F238E27FC236}">
                    <a16:creationId xmlns:a16="http://schemas.microsoft.com/office/drawing/2014/main" id="{41699994-1E87-4A84-AA84-CA16EA853A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V">
                <a:extLst>
                  <a:ext uri="{FF2B5EF4-FFF2-40B4-BE49-F238E27FC236}">
                    <a16:creationId xmlns:a16="http://schemas.microsoft.com/office/drawing/2014/main" id="{918630D9-6691-40B8-8A3C-174B28066A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_VTT_logo_102019_05_dark_grey_on_white" hidden="1">
              <a:extLst>
                <a:ext uri="{FF2B5EF4-FFF2-40B4-BE49-F238E27FC236}">
                  <a16:creationId xmlns:a16="http://schemas.microsoft.com/office/drawing/2014/main" id="{ECCF6372-4C63-4E24-8D30-127FD2695069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5" name="Box">
                <a:extLst>
                  <a:ext uri="{FF2B5EF4-FFF2-40B4-BE49-F238E27FC236}">
                    <a16:creationId xmlns:a16="http://schemas.microsoft.com/office/drawing/2014/main" id="{671AE097-3C03-497D-919F-46938BB2EC0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T2">
                <a:extLst>
                  <a:ext uri="{FF2B5EF4-FFF2-40B4-BE49-F238E27FC236}">
                    <a16:creationId xmlns:a16="http://schemas.microsoft.com/office/drawing/2014/main" id="{55792ADE-AFB7-431A-AEBE-F24F762369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1">
                <a:extLst>
                  <a:ext uri="{FF2B5EF4-FFF2-40B4-BE49-F238E27FC236}">
                    <a16:creationId xmlns:a16="http://schemas.microsoft.com/office/drawing/2014/main" id="{F29DB8EE-EB8C-4C4B-906B-217EEB38A6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V">
                <a:extLst>
                  <a:ext uri="{FF2B5EF4-FFF2-40B4-BE49-F238E27FC236}">
                    <a16:creationId xmlns:a16="http://schemas.microsoft.com/office/drawing/2014/main" id="{B83F592B-020D-4D27-B8EB-F2F9217BE0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_VTT_logo_102019_06_orange_blue_on_white" hidden="1">
              <a:extLst>
                <a:ext uri="{FF2B5EF4-FFF2-40B4-BE49-F238E27FC236}">
                  <a16:creationId xmlns:a16="http://schemas.microsoft.com/office/drawing/2014/main" id="{FEFA7B6F-296F-4337-A652-0C863C95D8D6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1" name="Box">
                <a:extLst>
                  <a:ext uri="{FF2B5EF4-FFF2-40B4-BE49-F238E27FC236}">
                    <a16:creationId xmlns:a16="http://schemas.microsoft.com/office/drawing/2014/main" id="{DDF770DD-B3C7-42BD-8FEA-7D96767711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2">
                <a:extLst>
                  <a:ext uri="{FF2B5EF4-FFF2-40B4-BE49-F238E27FC236}">
                    <a16:creationId xmlns:a16="http://schemas.microsoft.com/office/drawing/2014/main" id="{3A019834-8A9F-49D7-9DD6-6529F66A80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1">
                <a:extLst>
                  <a:ext uri="{FF2B5EF4-FFF2-40B4-BE49-F238E27FC236}">
                    <a16:creationId xmlns:a16="http://schemas.microsoft.com/office/drawing/2014/main" id="{D56E5F57-039A-427D-A6A9-18B965E97A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V">
                <a:extLst>
                  <a:ext uri="{FF2B5EF4-FFF2-40B4-BE49-F238E27FC236}">
                    <a16:creationId xmlns:a16="http://schemas.microsoft.com/office/drawing/2014/main" id="{CF7B4481-E1B7-4BF0-B9E6-96FD145D9F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_VTT_logo_102019_07_blue_on_white" hidden="1">
              <a:extLst>
                <a:ext uri="{FF2B5EF4-FFF2-40B4-BE49-F238E27FC236}">
                  <a16:creationId xmlns:a16="http://schemas.microsoft.com/office/drawing/2014/main" id="{3C66C7AC-C86D-443D-A289-A95EE097E189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7" name="Box">
                <a:extLst>
                  <a:ext uri="{FF2B5EF4-FFF2-40B4-BE49-F238E27FC236}">
                    <a16:creationId xmlns:a16="http://schemas.microsoft.com/office/drawing/2014/main" id="{F3B238AB-DA6D-4541-8832-F8F2725F7F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2">
                <a:extLst>
                  <a:ext uri="{FF2B5EF4-FFF2-40B4-BE49-F238E27FC236}">
                    <a16:creationId xmlns:a16="http://schemas.microsoft.com/office/drawing/2014/main" id="{E9E2194A-4892-472B-B644-12D1FB8D2B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1">
                <a:extLst>
                  <a:ext uri="{FF2B5EF4-FFF2-40B4-BE49-F238E27FC236}">
                    <a16:creationId xmlns:a16="http://schemas.microsoft.com/office/drawing/2014/main" id="{362E2BB8-A82A-4D1A-9A86-261A41A7D5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V">
                <a:extLst>
                  <a:ext uri="{FF2B5EF4-FFF2-40B4-BE49-F238E27FC236}">
                    <a16:creationId xmlns:a16="http://schemas.microsoft.com/office/drawing/2014/main" id="{4FD40CE6-967D-4290-AA26-614BA5E847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_VTT_logo_102019_08_black_on_white" hidden="1">
              <a:extLst>
                <a:ext uri="{FF2B5EF4-FFF2-40B4-BE49-F238E27FC236}">
                  <a16:creationId xmlns:a16="http://schemas.microsoft.com/office/drawing/2014/main" id="{DB05D982-F610-4242-9A66-AA1C1FD5DE83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3" name="Box">
                <a:extLst>
                  <a:ext uri="{FF2B5EF4-FFF2-40B4-BE49-F238E27FC236}">
                    <a16:creationId xmlns:a16="http://schemas.microsoft.com/office/drawing/2014/main" id="{990F55AA-742B-4C42-A6B6-8EA38ED6F72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T2">
                <a:extLst>
                  <a:ext uri="{FF2B5EF4-FFF2-40B4-BE49-F238E27FC236}">
                    <a16:creationId xmlns:a16="http://schemas.microsoft.com/office/drawing/2014/main" id="{D52171B4-37C8-4A28-ACA2-A798B3F225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T1">
                <a:extLst>
                  <a:ext uri="{FF2B5EF4-FFF2-40B4-BE49-F238E27FC236}">
                    <a16:creationId xmlns:a16="http://schemas.microsoft.com/office/drawing/2014/main" id="{5EB7BA35-2D0C-415C-A716-E894F73D43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V">
                <a:extLst>
                  <a:ext uri="{FF2B5EF4-FFF2-40B4-BE49-F238E27FC236}">
                    <a16:creationId xmlns:a16="http://schemas.microsoft.com/office/drawing/2014/main" id="{1AA4CDBD-6488-441A-90DB-9BD3533075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9_orange_on_white" hidden="1">
              <a:extLst>
                <a:ext uri="{FF2B5EF4-FFF2-40B4-BE49-F238E27FC236}">
                  <a16:creationId xmlns:a16="http://schemas.microsoft.com/office/drawing/2014/main" id="{9084351B-1A5E-4A0A-9F54-F32BDC72BA81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9" name="Box">
                <a:extLst>
                  <a:ext uri="{FF2B5EF4-FFF2-40B4-BE49-F238E27FC236}">
                    <a16:creationId xmlns:a16="http://schemas.microsoft.com/office/drawing/2014/main" id="{FE3E655C-C8E3-42E5-854F-1DD387345B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T2">
                <a:extLst>
                  <a:ext uri="{FF2B5EF4-FFF2-40B4-BE49-F238E27FC236}">
                    <a16:creationId xmlns:a16="http://schemas.microsoft.com/office/drawing/2014/main" id="{CF46BDF1-93D8-4AEB-B047-E2636A0080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T1">
                <a:extLst>
                  <a:ext uri="{FF2B5EF4-FFF2-40B4-BE49-F238E27FC236}">
                    <a16:creationId xmlns:a16="http://schemas.microsoft.com/office/drawing/2014/main" id="{9C70C2EA-F8CF-435E-B079-88C8DF8A5D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V">
                <a:extLst>
                  <a:ext uri="{FF2B5EF4-FFF2-40B4-BE49-F238E27FC236}">
                    <a16:creationId xmlns:a16="http://schemas.microsoft.com/office/drawing/2014/main" id="{E3BE8980-6ED2-4981-B35B-7AD6028A0A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013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Content slide 03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EF21-595D-4ECC-88D4-6FFAB8C7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82FF-49DE-4DA0-AD3A-F669A212793D}" type="datetime1">
              <a:rPr lang="en-GB" smtClean="0"/>
              <a:t>19/10/2020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E395C0-122B-47E5-A543-F9D8AE74D89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8" y="1573200"/>
            <a:ext cx="6947999" cy="3049200"/>
          </a:xfrm>
        </p:spPr>
        <p:txBody>
          <a:bodyPr numCol="2" spcCol="360000"/>
          <a:lstStyle>
            <a:lvl5pPr>
              <a:defRPr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grpSp>
        <p:nvGrpSpPr>
          <p:cNvPr id="7" name="VTT_LogoStack_v3_16092019 pienempi koko">
            <a:extLst>
              <a:ext uri="{FF2B5EF4-FFF2-40B4-BE49-F238E27FC236}">
                <a16:creationId xmlns:a16="http://schemas.microsoft.com/office/drawing/2014/main" id="{F45C0D1D-E846-49B0-ACCA-72503D23F4B4}"/>
              </a:ext>
            </a:extLst>
          </p:cNvPr>
          <p:cNvGrpSpPr/>
          <p:nvPr userDrawn="1"/>
        </p:nvGrpSpPr>
        <p:grpSpPr>
          <a:xfrm>
            <a:off x="8043516" y="1"/>
            <a:ext cx="869543" cy="586800"/>
            <a:chOff x="7909204" y="1770762"/>
            <a:chExt cx="971550" cy="655638"/>
          </a:xfrm>
        </p:grpSpPr>
        <p:grpSp>
          <p:nvGrpSpPr>
            <p:cNvPr id="9" name="_VTT_logo_102019_01_white_on_orange">
              <a:extLst>
                <a:ext uri="{FF2B5EF4-FFF2-40B4-BE49-F238E27FC236}">
                  <a16:creationId xmlns:a16="http://schemas.microsoft.com/office/drawing/2014/main" id="{29AE113B-3E09-4CAE-9E29-05307B5A4CFA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0" name="Box">
                <a:extLst>
                  <a:ext uri="{FF2B5EF4-FFF2-40B4-BE49-F238E27FC236}">
                    <a16:creationId xmlns:a16="http://schemas.microsoft.com/office/drawing/2014/main" id="{CE13433C-2D0F-4FF2-9301-FFB301370F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T2">
                <a:extLst>
                  <a:ext uri="{FF2B5EF4-FFF2-40B4-BE49-F238E27FC236}">
                    <a16:creationId xmlns:a16="http://schemas.microsoft.com/office/drawing/2014/main" id="{A512D8F0-6659-416F-A485-A794AC6B1A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1">
                <a:extLst>
                  <a:ext uri="{FF2B5EF4-FFF2-40B4-BE49-F238E27FC236}">
                    <a16:creationId xmlns:a16="http://schemas.microsoft.com/office/drawing/2014/main" id="{C43F1BD4-611C-4E4B-A056-A05E34D10B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V">
                <a:extLst>
                  <a:ext uri="{FF2B5EF4-FFF2-40B4-BE49-F238E27FC236}">
                    <a16:creationId xmlns:a16="http://schemas.microsoft.com/office/drawing/2014/main" id="{5C058237-9AA6-427B-ABB6-A47A29BABB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_VTT_logo_102019_02_white_on_black" hidden="1">
              <a:extLst>
                <a:ext uri="{FF2B5EF4-FFF2-40B4-BE49-F238E27FC236}">
                  <a16:creationId xmlns:a16="http://schemas.microsoft.com/office/drawing/2014/main" id="{651763B5-658F-4A56-B607-A57E4A283198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6" name="Box">
                <a:extLst>
                  <a:ext uri="{FF2B5EF4-FFF2-40B4-BE49-F238E27FC236}">
                    <a16:creationId xmlns:a16="http://schemas.microsoft.com/office/drawing/2014/main" id="{91676D67-C6D8-47CD-B469-5E2EF326F4E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T2">
                <a:extLst>
                  <a:ext uri="{FF2B5EF4-FFF2-40B4-BE49-F238E27FC236}">
                    <a16:creationId xmlns:a16="http://schemas.microsoft.com/office/drawing/2014/main" id="{3927E4FD-6FE9-40EF-9ED4-1C93D9B280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1">
                <a:extLst>
                  <a:ext uri="{FF2B5EF4-FFF2-40B4-BE49-F238E27FC236}">
                    <a16:creationId xmlns:a16="http://schemas.microsoft.com/office/drawing/2014/main" id="{0F266FD7-8A2E-4C18-BFB4-28792E472C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V">
                <a:extLst>
                  <a:ext uri="{FF2B5EF4-FFF2-40B4-BE49-F238E27FC236}">
                    <a16:creationId xmlns:a16="http://schemas.microsoft.com/office/drawing/2014/main" id="{0ABB9D07-0536-4DA8-95B0-B6F146FC59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_VTT_logo_102019_03_white_on_blue" hidden="1">
              <a:extLst>
                <a:ext uri="{FF2B5EF4-FFF2-40B4-BE49-F238E27FC236}">
                  <a16:creationId xmlns:a16="http://schemas.microsoft.com/office/drawing/2014/main" id="{C0EC5EF1-9AE7-46C2-8D59-55F3D8944DD0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2" name="Box">
                <a:extLst>
                  <a:ext uri="{FF2B5EF4-FFF2-40B4-BE49-F238E27FC236}">
                    <a16:creationId xmlns:a16="http://schemas.microsoft.com/office/drawing/2014/main" id="{B0FD2DEC-FF95-49B5-B060-34EA98F1C9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2">
                <a:extLst>
                  <a:ext uri="{FF2B5EF4-FFF2-40B4-BE49-F238E27FC236}">
                    <a16:creationId xmlns:a16="http://schemas.microsoft.com/office/drawing/2014/main" id="{70B2F3B9-478A-4C49-BD34-83D511A4A6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1">
                <a:extLst>
                  <a:ext uri="{FF2B5EF4-FFF2-40B4-BE49-F238E27FC236}">
                    <a16:creationId xmlns:a16="http://schemas.microsoft.com/office/drawing/2014/main" id="{66BA036E-AF9C-4493-9EA5-B940EED11E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V">
                <a:extLst>
                  <a:ext uri="{FF2B5EF4-FFF2-40B4-BE49-F238E27FC236}">
                    <a16:creationId xmlns:a16="http://schemas.microsoft.com/office/drawing/2014/main" id="{0CAF80DB-E3CD-48FA-BCE8-301150A7A9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_VTT_logo_102019_04_white_on_dark_grey" hidden="1">
              <a:extLst>
                <a:ext uri="{FF2B5EF4-FFF2-40B4-BE49-F238E27FC236}">
                  <a16:creationId xmlns:a16="http://schemas.microsoft.com/office/drawing/2014/main" id="{36A0362B-65ED-42FF-8A5B-E375F3BC8BBD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8" name="Box">
                <a:extLst>
                  <a:ext uri="{FF2B5EF4-FFF2-40B4-BE49-F238E27FC236}">
                    <a16:creationId xmlns:a16="http://schemas.microsoft.com/office/drawing/2014/main" id="{6DAA34BE-86B5-43A0-9360-EDFD408DC6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T2">
                <a:extLst>
                  <a:ext uri="{FF2B5EF4-FFF2-40B4-BE49-F238E27FC236}">
                    <a16:creationId xmlns:a16="http://schemas.microsoft.com/office/drawing/2014/main" id="{541E7C23-5FB8-446F-B742-0AB9E97F6A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1">
                <a:extLst>
                  <a:ext uri="{FF2B5EF4-FFF2-40B4-BE49-F238E27FC236}">
                    <a16:creationId xmlns:a16="http://schemas.microsoft.com/office/drawing/2014/main" id="{618B43C5-48C4-479D-9A6A-000BA97ED9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V">
                <a:extLst>
                  <a:ext uri="{FF2B5EF4-FFF2-40B4-BE49-F238E27FC236}">
                    <a16:creationId xmlns:a16="http://schemas.microsoft.com/office/drawing/2014/main" id="{E1FE19B5-AB53-468D-95BE-00AEAA3674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_VTT_logo_102019_05_dark_grey_on_white" hidden="1">
              <a:extLst>
                <a:ext uri="{FF2B5EF4-FFF2-40B4-BE49-F238E27FC236}">
                  <a16:creationId xmlns:a16="http://schemas.microsoft.com/office/drawing/2014/main" id="{F0182757-71D1-4B0B-B000-DC0D1EC49370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4" name="Box">
                <a:extLst>
                  <a:ext uri="{FF2B5EF4-FFF2-40B4-BE49-F238E27FC236}">
                    <a16:creationId xmlns:a16="http://schemas.microsoft.com/office/drawing/2014/main" id="{89CFD845-8E13-4FDA-B68E-5C39BD63AFE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2">
                <a:extLst>
                  <a:ext uri="{FF2B5EF4-FFF2-40B4-BE49-F238E27FC236}">
                    <a16:creationId xmlns:a16="http://schemas.microsoft.com/office/drawing/2014/main" id="{9DEC5B7C-2D1C-4A87-962D-8BF239CDAA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T1">
                <a:extLst>
                  <a:ext uri="{FF2B5EF4-FFF2-40B4-BE49-F238E27FC236}">
                    <a16:creationId xmlns:a16="http://schemas.microsoft.com/office/drawing/2014/main" id="{284D7BDB-B4F8-48C4-9826-E7183C3175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V">
                <a:extLst>
                  <a:ext uri="{FF2B5EF4-FFF2-40B4-BE49-F238E27FC236}">
                    <a16:creationId xmlns:a16="http://schemas.microsoft.com/office/drawing/2014/main" id="{26E849CD-6904-44CF-9673-9AD6FB3659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_VTT_logo_102019_06_orange_blue_on_white" hidden="1">
              <a:extLst>
                <a:ext uri="{FF2B5EF4-FFF2-40B4-BE49-F238E27FC236}">
                  <a16:creationId xmlns:a16="http://schemas.microsoft.com/office/drawing/2014/main" id="{8EC3DA7C-E890-46F5-B99E-4AC2358F0963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0" name="Box">
                <a:extLst>
                  <a:ext uri="{FF2B5EF4-FFF2-40B4-BE49-F238E27FC236}">
                    <a16:creationId xmlns:a16="http://schemas.microsoft.com/office/drawing/2014/main" id="{569C3447-5AF9-44FA-BCB3-D1DB241564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2">
                <a:extLst>
                  <a:ext uri="{FF2B5EF4-FFF2-40B4-BE49-F238E27FC236}">
                    <a16:creationId xmlns:a16="http://schemas.microsoft.com/office/drawing/2014/main" id="{69F0044B-CCD2-4001-B7AB-2F40F4C3EB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1">
                <a:extLst>
                  <a:ext uri="{FF2B5EF4-FFF2-40B4-BE49-F238E27FC236}">
                    <a16:creationId xmlns:a16="http://schemas.microsoft.com/office/drawing/2014/main" id="{63099901-5F05-471A-8D39-9F4CE9AAD3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V">
                <a:extLst>
                  <a:ext uri="{FF2B5EF4-FFF2-40B4-BE49-F238E27FC236}">
                    <a16:creationId xmlns:a16="http://schemas.microsoft.com/office/drawing/2014/main" id="{8B8A182D-4039-493B-AC22-E9FE2A9AE7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_VTT_logo_102019_07_blue_on_white" hidden="1">
              <a:extLst>
                <a:ext uri="{FF2B5EF4-FFF2-40B4-BE49-F238E27FC236}">
                  <a16:creationId xmlns:a16="http://schemas.microsoft.com/office/drawing/2014/main" id="{755DCB8D-268B-45BB-907A-6DEC28320017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6" name="Box">
                <a:extLst>
                  <a:ext uri="{FF2B5EF4-FFF2-40B4-BE49-F238E27FC236}">
                    <a16:creationId xmlns:a16="http://schemas.microsoft.com/office/drawing/2014/main" id="{136E547E-2CB8-49A3-94FC-F36B4A07FB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2">
                <a:extLst>
                  <a:ext uri="{FF2B5EF4-FFF2-40B4-BE49-F238E27FC236}">
                    <a16:creationId xmlns:a16="http://schemas.microsoft.com/office/drawing/2014/main" id="{DC9C87F4-E736-4758-A3E4-43923C6F16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1">
                <a:extLst>
                  <a:ext uri="{FF2B5EF4-FFF2-40B4-BE49-F238E27FC236}">
                    <a16:creationId xmlns:a16="http://schemas.microsoft.com/office/drawing/2014/main" id="{A2FA1780-57CC-48C2-AE2F-284EE5E904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V">
                <a:extLst>
                  <a:ext uri="{FF2B5EF4-FFF2-40B4-BE49-F238E27FC236}">
                    <a16:creationId xmlns:a16="http://schemas.microsoft.com/office/drawing/2014/main" id="{C0F905E5-B165-4917-83DC-45D45E995F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_VTT_logo_102019_08_black_on_white" hidden="1">
              <a:extLst>
                <a:ext uri="{FF2B5EF4-FFF2-40B4-BE49-F238E27FC236}">
                  <a16:creationId xmlns:a16="http://schemas.microsoft.com/office/drawing/2014/main" id="{5D514D0E-C5C5-4E54-B8B1-9D6D75CC475F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2" name="Box">
                <a:extLst>
                  <a:ext uri="{FF2B5EF4-FFF2-40B4-BE49-F238E27FC236}">
                    <a16:creationId xmlns:a16="http://schemas.microsoft.com/office/drawing/2014/main" id="{A8D29F84-E971-460A-8A4F-5C7BE3C95CB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T2">
                <a:extLst>
                  <a:ext uri="{FF2B5EF4-FFF2-40B4-BE49-F238E27FC236}">
                    <a16:creationId xmlns:a16="http://schemas.microsoft.com/office/drawing/2014/main" id="{394FEA25-0B07-4B45-A7BE-8EF78491A9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T1">
                <a:extLst>
                  <a:ext uri="{FF2B5EF4-FFF2-40B4-BE49-F238E27FC236}">
                    <a16:creationId xmlns:a16="http://schemas.microsoft.com/office/drawing/2014/main" id="{FE34AB50-E64F-49FC-9A21-7289C33B77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V">
                <a:extLst>
                  <a:ext uri="{FF2B5EF4-FFF2-40B4-BE49-F238E27FC236}">
                    <a16:creationId xmlns:a16="http://schemas.microsoft.com/office/drawing/2014/main" id="{5A914ED7-4980-4234-877B-0C9DA64D18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_VTT_logo_102019_09_orange_on_white" hidden="1">
              <a:extLst>
                <a:ext uri="{FF2B5EF4-FFF2-40B4-BE49-F238E27FC236}">
                  <a16:creationId xmlns:a16="http://schemas.microsoft.com/office/drawing/2014/main" id="{DA33731D-D72A-4A00-ABD2-7B63E8D95BDB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8" name="Box">
                <a:extLst>
                  <a:ext uri="{FF2B5EF4-FFF2-40B4-BE49-F238E27FC236}">
                    <a16:creationId xmlns:a16="http://schemas.microsoft.com/office/drawing/2014/main" id="{216C8144-34A0-4D74-8E06-C21DD506546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T2">
                <a:extLst>
                  <a:ext uri="{FF2B5EF4-FFF2-40B4-BE49-F238E27FC236}">
                    <a16:creationId xmlns:a16="http://schemas.microsoft.com/office/drawing/2014/main" id="{7222BE02-D84A-4E1A-AF3F-6D8858772A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T1">
                <a:extLst>
                  <a:ext uri="{FF2B5EF4-FFF2-40B4-BE49-F238E27FC236}">
                    <a16:creationId xmlns:a16="http://schemas.microsoft.com/office/drawing/2014/main" id="{E95EA342-70DD-4238-BC9C-CF5FCF0858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V">
                <a:extLst>
                  <a:ext uri="{FF2B5EF4-FFF2-40B4-BE49-F238E27FC236}">
                    <a16:creationId xmlns:a16="http://schemas.microsoft.com/office/drawing/2014/main" id="{8FB5090D-3413-4182-938C-58AB9B1133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24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Content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EF21-595D-4ECC-88D4-6FFAB8C7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86800"/>
            <a:ext cx="6948000" cy="745200"/>
          </a:xfrm>
        </p:spPr>
        <p:txBody>
          <a:bodyPr anchor="t" anchorCtr="0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26CF-1DBB-4D7B-8AF6-B17F844A1771}" type="datetime1">
              <a:rPr lang="en-GB" smtClean="0"/>
              <a:t>19/10/2020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E395C0-122B-47E5-A543-F9D8AE74D89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7" y="1573201"/>
            <a:ext cx="2268000" cy="3042301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4544F7FC-D6AC-436A-9BE3-21F5C06A5A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059381" y="1573201"/>
            <a:ext cx="2268000" cy="3042301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F922AF3-350D-457C-8C8D-CED8C5DBBF3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99625" y="1573201"/>
            <a:ext cx="2268000" cy="304230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grpSp>
        <p:nvGrpSpPr>
          <p:cNvPr id="10" name="VTT_LogoStack_v3_16092019 pienempi koko">
            <a:extLst>
              <a:ext uri="{FF2B5EF4-FFF2-40B4-BE49-F238E27FC236}">
                <a16:creationId xmlns:a16="http://schemas.microsoft.com/office/drawing/2014/main" id="{A37F58D4-22A2-4499-932E-FB15EFA6C5A2}"/>
              </a:ext>
            </a:extLst>
          </p:cNvPr>
          <p:cNvGrpSpPr/>
          <p:nvPr userDrawn="1"/>
        </p:nvGrpSpPr>
        <p:grpSpPr>
          <a:xfrm>
            <a:off x="8043516" y="1"/>
            <a:ext cx="869543" cy="586800"/>
            <a:chOff x="7909204" y="1770762"/>
            <a:chExt cx="971550" cy="655638"/>
          </a:xfrm>
        </p:grpSpPr>
        <p:grpSp>
          <p:nvGrpSpPr>
            <p:cNvPr id="11" name="_VTT_logo_102019_01_white_on_orange">
              <a:extLst>
                <a:ext uri="{FF2B5EF4-FFF2-40B4-BE49-F238E27FC236}">
                  <a16:creationId xmlns:a16="http://schemas.microsoft.com/office/drawing/2014/main" id="{C89EE78B-249B-4D44-92A5-5AD10C5DC0BC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2" name="Box">
                <a:extLst>
                  <a:ext uri="{FF2B5EF4-FFF2-40B4-BE49-F238E27FC236}">
                    <a16:creationId xmlns:a16="http://schemas.microsoft.com/office/drawing/2014/main" id="{47D85D1C-6CEE-4654-8741-B24ED0B3F8E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T2">
                <a:extLst>
                  <a:ext uri="{FF2B5EF4-FFF2-40B4-BE49-F238E27FC236}">
                    <a16:creationId xmlns:a16="http://schemas.microsoft.com/office/drawing/2014/main" id="{C1228D1B-4379-4B8C-9618-C897825B33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T1">
                <a:extLst>
                  <a:ext uri="{FF2B5EF4-FFF2-40B4-BE49-F238E27FC236}">
                    <a16:creationId xmlns:a16="http://schemas.microsoft.com/office/drawing/2014/main" id="{46829BA7-67A1-44AE-B2A3-A52EAC191B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" name="V">
                <a:extLst>
                  <a:ext uri="{FF2B5EF4-FFF2-40B4-BE49-F238E27FC236}">
                    <a16:creationId xmlns:a16="http://schemas.microsoft.com/office/drawing/2014/main" id="{F4B356A7-C231-47BF-9DF9-CA22E4CC68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_VTT_logo_102019_02_white_on_black" hidden="1">
              <a:extLst>
                <a:ext uri="{FF2B5EF4-FFF2-40B4-BE49-F238E27FC236}">
                  <a16:creationId xmlns:a16="http://schemas.microsoft.com/office/drawing/2014/main" id="{7F83D02F-CED4-4446-894B-666F1AD0A703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8" name="Box">
                <a:extLst>
                  <a:ext uri="{FF2B5EF4-FFF2-40B4-BE49-F238E27FC236}">
                    <a16:creationId xmlns:a16="http://schemas.microsoft.com/office/drawing/2014/main" id="{CF155BC2-AA14-4F3B-9A03-9A1DDD179DD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T2">
                <a:extLst>
                  <a:ext uri="{FF2B5EF4-FFF2-40B4-BE49-F238E27FC236}">
                    <a16:creationId xmlns:a16="http://schemas.microsoft.com/office/drawing/2014/main" id="{45423190-72EF-4029-8666-ED436CE1FE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T1">
                <a:extLst>
                  <a:ext uri="{FF2B5EF4-FFF2-40B4-BE49-F238E27FC236}">
                    <a16:creationId xmlns:a16="http://schemas.microsoft.com/office/drawing/2014/main" id="{3388C877-7254-4820-870A-69ECADAC30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V">
                <a:extLst>
                  <a:ext uri="{FF2B5EF4-FFF2-40B4-BE49-F238E27FC236}">
                    <a16:creationId xmlns:a16="http://schemas.microsoft.com/office/drawing/2014/main" id="{D8C416E0-7380-4ABD-89B3-4001488C9B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_VTT_logo_102019_03_white_on_blue" hidden="1">
              <a:extLst>
                <a:ext uri="{FF2B5EF4-FFF2-40B4-BE49-F238E27FC236}">
                  <a16:creationId xmlns:a16="http://schemas.microsoft.com/office/drawing/2014/main" id="{550A0593-589D-487E-87FE-65201453DB59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4" name="Box">
                <a:extLst>
                  <a:ext uri="{FF2B5EF4-FFF2-40B4-BE49-F238E27FC236}">
                    <a16:creationId xmlns:a16="http://schemas.microsoft.com/office/drawing/2014/main" id="{88E0A980-2E02-4316-B632-24A69229768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T2">
                <a:extLst>
                  <a:ext uri="{FF2B5EF4-FFF2-40B4-BE49-F238E27FC236}">
                    <a16:creationId xmlns:a16="http://schemas.microsoft.com/office/drawing/2014/main" id="{045E1BC9-78B6-4FD1-9A01-4D94A22735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T1">
                <a:extLst>
                  <a:ext uri="{FF2B5EF4-FFF2-40B4-BE49-F238E27FC236}">
                    <a16:creationId xmlns:a16="http://schemas.microsoft.com/office/drawing/2014/main" id="{1BEBB62C-42F0-4F64-8E5D-48134F1929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V">
                <a:extLst>
                  <a:ext uri="{FF2B5EF4-FFF2-40B4-BE49-F238E27FC236}">
                    <a16:creationId xmlns:a16="http://schemas.microsoft.com/office/drawing/2014/main" id="{49DCC809-7898-471B-A19E-BE2234722A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_VTT_logo_102019_04_white_on_dark_grey" hidden="1">
              <a:extLst>
                <a:ext uri="{FF2B5EF4-FFF2-40B4-BE49-F238E27FC236}">
                  <a16:creationId xmlns:a16="http://schemas.microsoft.com/office/drawing/2014/main" id="{13452D21-CA40-4AAD-9EE7-620FB6A1F6D0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0" name="Box">
                <a:extLst>
                  <a:ext uri="{FF2B5EF4-FFF2-40B4-BE49-F238E27FC236}">
                    <a16:creationId xmlns:a16="http://schemas.microsoft.com/office/drawing/2014/main" id="{A0E97A34-5D31-4C55-8BE3-90B2A6C434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T2">
                <a:extLst>
                  <a:ext uri="{FF2B5EF4-FFF2-40B4-BE49-F238E27FC236}">
                    <a16:creationId xmlns:a16="http://schemas.microsoft.com/office/drawing/2014/main" id="{BD8D42FD-6495-4C2D-8888-67D56ED4BC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T1">
                <a:extLst>
                  <a:ext uri="{FF2B5EF4-FFF2-40B4-BE49-F238E27FC236}">
                    <a16:creationId xmlns:a16="http://schemas.microsoft.com/office/drawing/2014/main" id="{EB9AEB7D-EC6A-4055-92B7-61CF05AEDA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V">
                <a:extLst>
                  <a:ext uri="{FF2B5EF4-FFF2-40B4-BE49-F238E27FC236}">
                    <a16:creationId xmlns:a16="http://schemas.microsoft.com/office/drawing/2014/main" id="{828AFEE7-5E62-43D7-A074-98EA8C7F80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_VTT_logo_102019_05_dark_grey_on_white" hidden="1">
              <a:extLst>
                <a:ext uri="{FF2B5EF4-FFF2-40B4-BE49-F238E27FC236}">
                  <a16:creationId xmlns:a16="http://schemas.microsoft.com/office/drawing/2014/main" id="{5B493966-5F1B-46B6-B1FD-0BDB109DB378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6" name="Box">
                <a:extLst>
                  <a:ext uri="{FF2B5EF4-FFF2-40B4-BE49-F238E27FC236}">
                    <a16:creationId xmlns:a16="http://schemas.microsoft.com/office/drawing/2014/main" id="{620B63F7-19A9-408C-8FEF-0C4BD859141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2">
                <a:extLst>
                  <a:ext uri="{FF2B5EF4-FFF2-40B4-BE49-F238E27FC236}">
                    <a16:creationId xmlns:a16="http://schemas.microsoft.com/office/drawing/2014/main" id="{3A756868-6202-4DB9-AD66-F7F5CBF6C0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T1">
                <a:extLst>
                  <a:ext uri="{FF2B5EF4-FFF2-40B4-BE49-F238E27FC236}">
                    <a16:creationId xmlns:a16="http://schemas.microsoft.com/office/drawing/2014/main" id="{93072697-C041-4D48-908E-AAF420BE52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V">
                <a:extLst>
                  <a:ext uri="{FF2B5EF4-FFF2-40B4-BE49-F238E27FC236}">
                    <a16:creationId xmlns:a16="http://schemas.microsoft.com/office/drawing/2014/main" id="{45A80B30-08A5-4CDD-B3F9-F760633CE8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_VTT_logo_102019_06_orange_blue_on_white" hidden="1">
              <a:extLst>
                <a:ext uri="{FF2B5EF4-FFF2-40B4-BE49-F238E27FC236}">
                  <a16:creationId xmlns:a16="http://schemas.microsoft.com/office/drawing/2014/main" id="{8FF339DA-6D1E-4DFA-AFBB-6C8ADC055974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2" name="Box">
                <a:extLst>
                  <a:ext uri="{FF2B5EF4-FFF2-40B4-BE49-F238E27FC236}">
                    <a16:creationId xmlns:a16="http://schemas.microsoft.com/office/drawing/2014/main" id="{BA3ABA61-436D-404C-8F0D-3302298292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2">
                <a:extLst>
                  <a:ext uri="{FF2B5EF4-FFF2-40B4-BE49-F238E27FC236}">
                    <a16:creationId xmlns:a16="http://schemas.microsoft.com/office/drawing/2014/main" id="{E48C2AF2-C651-4C70-AB8C-4B8406B7F9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T1">
                <a:extLst>
                  <a:ext uri="{FF2B5EF4-FFF2-40B4-BE49-F238E27FC236}">
                    <a16:creationId xmlns:a16="http://schemas.microsoft.com/office/drawing/2014/main" id="{92443374-C6C2-4F15-B138-C57092C227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V">
                <a:extLst>
                  <a:ext uri="{FF2B5EF4-FFF2-40B4-BE49-F238E27FC236}">
                    <a16:creationId xmlns:a16="http://schemas.microsoft.com/office/drawing/2014/main" id="{886D1FD4-A213-49F6-BA34-18E129B70A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_VTT_logo_102019_07_blue_on_white" hidden="1">
              <a:extLst>
                <a:ext uri="{FF2B5EF4-FFF2-40B4-BE49-F238E27FC236}">
                  <a16:creationId xmlns:a16="http://schemas.microsoft.com/office/drawing/2014/main" id="{C34F9A52-3AB3-426D-AC26-FA0CC42856D3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8" name="Box">
                <a:extLst>
                  <a:ext uri="{FF2B5EF4-FFF2-40B4-BE49-F238E27FC236}">
                    <a16:creationId xmlns:a16="http://schemas.microsoft.com/office/drawing/2014/main" id="{890477F7-0F34-4634-9687-D8640CB22B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2">
                <a:extLst>
                  <a:ext uri="{FF2B5EF4-FFF2-40B4-BE49-F238E27FC236}">
                    <a16:creationId xmlns:a16="http://schemas.microsoft.com/office/drawing/2014/main" id="{306C333F-AC38-4038-BA64-81DCFEC334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T1">
                <a:extLst>
                  <a:ext uri="{FF2B5EF4-FFF2-40B4-BE49-F238E27FC236}">
                    <a16:creationId xmlns:a16="http://schemas.microsoft.com/office/drawing/2014/main" id="{C2F381E8-4B95-4B4E-9EF4-E08051F4D5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V">
                <a:extLst>
                  <a:ext uri="{FF2B5EF4-FFF2-40B4-BE49-F238E27FC236}">
                    <a16:creationId xmlns:a16="http://schemas.microsoft.com/office/drawing/2014/main" id="{228DDCE8-81A4-4D33-8551-D7C2462C96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8_black_on_white" hidden="1">
              <a:extLst>
                <a:ext uri="{FF2B5EF4-FFF2-40B4-BE49-F238E27FC236}">
                  <a16:creationId xmlns:a16="http://schemas.microsoft.com/office/drawing/2014/main" id="{A2FBE641-1782-4E91-A2D9-8CFD8C16333F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4" name="Box">
                <a:extLst>
                  <a:ext uri="{FF2B5EF4-FFF2-40B4-BE49-F238E27FC236}">
                    <a16:creationId xmlns:a16="http://schemas.microsoft.com/office/drawing/2014/main" id="{B031DA56-4885-4A36-AE3A-4BF458F41C1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T2">
                <a:extLst>
                  <a:ext uri="{FF2B5EF4-FFF2-40B4-BE49-F238E27FC236}">
                    <a16:creationId xmlns:a16="http://schemas.microsoft.com/office/drawing/2014/main" id="{80592F3B-4A09-4835-8FCC-06981F6680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T1">
                <a:extLst>
                  <a:ext uri="{FF2B5EF4-FFF2-40B4-BE49-F238E27FC236}">
                    <a16:creationId xmlns:a16="http://schemas.microsoft.com/office/drawing/2014/main" id="{6F0CFA53-5151-4FC6-97C7-F595EF812A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V">
                <a:extLst>
                  <a:ext uri="{FF2B5EF4-FFF2-40B4-BE49-F238E27FC236}">
                    <a16:creationId xmlns:a16="http://schemas.microsoft.com/office/drawing/2014/main" id="{07654C80-54A2-4F95-93D5-B134BC63A7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_VTT_logo_102019_09_orange_on_white" hidden="1">
              <a:extLst>
                <a:ext uri="{FF2B5EF4-FFF2-40B4-BE49-F238E27FC236}">
                  <a16:creationId xmlns:a16="http://schemas.microsoft.com/office/drawing/2014/main" id="{D9808156-3DDD-4F99-BBBD-3F9F7FC1E914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0" name="Box">
                <a:extLst>
                  <a:ext uri="{FF2B5EF4-FFF2-40B4-BE49-F238E27FC236}">
                    <a16:creationId xmlns:a16="http://schemas.microsoft.com/office/drawing/2014/main" id="{EE25C053-3A29-4EC1-AAC9-C04BB73BBCB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T2">
                <a:extLst>
                  <a:ext uri="{FF2B5EF4-FFF2-40B4-BE49-F238E27FC236}">
                    <a16:creationId xmlns:a16="http://schemas.microsoft.com/office/drawing/2014/main" id="{699A4584-33BB-4763-9D2F-25724D91C3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T1">
                <a:extLst>
                  <a:ext uri="{FF2B5EF4-FFF2-40B4-BE49-F238E27FC236}">
                    <a16:creationId xmlns:a16="http://schemas.microsoft.com/office/drawing/2014/main" id="{916BE899-B237-4528-AE6E-A5755ACC3D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V">
                <a:extLst>
                  <a:ext uri="{FF2B5EF4-FFF2-40B4-BE49-F238E27FC236}">
                    <a16:creationId xmlns:a16="http://schemas.microsoft.com/office/drawing/2014/main" id="{D163EC76-C476-4E40-ADC7-C81A56189D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687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Content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50E3D-7CA1-4C38-A728-050E2864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B4B7EBC-3D37-4A2E-8F91-D752A833B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66E8-27DD-4902-9F77-9A231612CD1F}" type="datetime1">
              <a:rPr lang="en-GB" smtClean="0"/>
              <a:t>19/10/2020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221D9CD-4580-47B3-9301-B8A1039C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7241A1-2E0B-4E00-8D6F-5A489B5FC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6" name="VTT_LogoStack_v3_16092019 pienempi koko">
            <a:extLst>
              <a:ext uri="{FF2B5EF4-FFF2-40B4-BE49-F238E27FC236}">
                <a16:creationId xmlns:a16="http://schemas.microsoft.com/office/drawing/2014/main" id="{F2F5C000-215B-45BB-A043-A737546493C7}"/>
              </a:ext>
            </a:extLst>
          </p:cNvPr>
          <p:cNvGrpSpPr/>
          <p:nvPr userDrawn="1"/>
        </p:nvGrpSpPr>
        <p:grpSpPr>
          <a:xfrm>
            <a:off x="8043516" y="1"/>
            <a:ext cx="869543" cy="586800"/>
            <a:chOff x="7909204" y="1770762"/>
            <a:chExt cx="971550" cy="655638"/>
          </a:xfrm>
        </p:grpSpPr>
        <p:grpSp>
          <p:nvGrpSpPr>
            <p:cNvPr id="7" name="_VTT_logo_102019_01_white_on_orange">
              <a:extLst>
                <a:ext uri="{FF2B5EF4-FFF2-40B4-BE49-F238E27FC236}">
                  <a16:creationId xmlns:a16="http://schemas.microsoft.com/office/drawing/2014/main" id="{9934189E-E112-4E8B-8CC5-7CEB9744426F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1" name="Box">
                <a:extLst>
                  <a:ext uri="{FF2B5EF4-FFF2-40B4-BE49-F238E27FC236}">
                    <a16:creationId xmlns:a16="http://schemas.microsoft.com/office/drawing/2014/main" id="{D83E3511-87CD-41C9-9E2A-2DBD58B4956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2">
                <a:extLst>
                  <a:ext uri="{FF2B5EF4-FFF2-40B4-BE49-F238E27FC236}">
                    <a16:creationId xmlns:a16="http://schemas.microsoft.com/office/drawing/2014/main" id="{5BEE87E9-4DC8-415F-9739-FF00307FA4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T1">
                <a:extLst>
                  <a:ext uri="{FF2B5EF4-FFF2-40B4-BE49-F238E27FC236}">
                    <a16:creationId xmlns:a16="http://schemas.microsoft.com/office/drawing/2014/main" id="{1B58C296-4DE2-4587-B039-CEDCC86C29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V">
                <a:extLst>
                  <a:ext uri="{FF2B5EF4-FFF2-40B4-BE49-F238E27FC236}">
                    <a16:creationId xmlns:a16="http://schemas.microsoft.com/office/drawing/2014/main" id="{994B2AAE-EC6B-4F88-A527-A97FF1CF31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_VTT_logo_102019_02_white_on_black" hidden="1">
              <a:extLst>
                <a:ext uri="{FF2B5EF4-FFF2-40B4-BE49-F238E27FC236}">
                  <a16:creationId xmlns:a16="http://schemas.microsoft.com/office/drawing/2014/main" id="{93C07F9F-6A91-42A2-8659-7C2033A19E35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7" name="Box">
                <a:extLst>
                  <a:ext uri="{FF2B5EF4-FFF2-40B4-BE49-F238E27FC236}">
                    <a16:creationId xmlns:a16="http://schemas.microsoft.com/office/drawing/2014/main" id="{AC01E7D7-DBBD-4AB8-AAD1-18C816A2350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2">
                <a:extLst>
                  <a:ext uri="{FF2B5EF4-FFF2-40B4-BE49-F238E27FC236}">
                    <a16:creationId xmlns:a16="http://schemas.microsoft.com/office/drawing/2014/main" id="{D929E8D2-DFDD-45AD-8941-FD30E729B0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T1">
                <a:extLst>
                  <a:ext uri="{FF2B5EF4-FFF2-40B4-BE49-F238E27FC236}">
                    <a16:creationId xmlns:a16="http://schemas.microsoft.com/office/drawing/2014/main" id="{BE973541-583C-4EAE-8EB5-2DB20C38C0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V">
                <a:extLst>
                  <a:ext uri="{FF2B5EF4-FFF2-40B4-BE49-F238E27FC236}">
                    <a16:creationId xmlns:a16="http://schemas.microsoft.com/office/drawing/2014/main" id="{F0F91987-C24E-4F66-B43C-276F4A5A8E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_VTT_logo_102019_03_white_on_blue" hidden="1">
              <a:extLst>
                <a:ext uri="{FF2B5EF4-FFF2-40B4-BE49-F238E27FC236}">
                  <a16:creationId xmlns:a16="http://schemas.microsoft.com/office/drawing/2014/main" id="{012D5B37-4ED7-4746-86E5-17E13AE1CB8A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3" name="Box">
                <a:extLst>
                  <a:ext uri="{FF2B5EF4-FFF2-40B4-BE49-F238E27FC236}">
                    <a16:creationId xmlns:a16="http://schemas.microsoft.com/office/drawing/2014/main" id="{5F074957-D5B3-49D7-B2E6-EDD3D6C0162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2">
                <a:extLst>
                  <a:ext uri="{FF2B5EF4-FFF2-40B4-BE49-F238E27FC236}">
                    <a16:creationId xmlns:a16="http://schemas.microsoft.com/office/drawing/2014/main" id="{F208F89A-4430-4BA9-BD94-5C94B51B0D4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T1">
                <a:extLst>
                  <a:ext uri="{FF2B5EF4-FFF2-40B4-BE49-F238E27FC236}">
                    <a16:creationId xmlns:a16="http://schemas.microsoft.com/office/drawing/2014/main" id="{11DB7D2E-2D0A-485F-A764-C7CA5118A1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V">
                <a:extLst>
                  <a:ext uri="{FF2B5EF4-FFF2-40B4-BE49-F238E27FC236}">
                    <a16:creationId xmlns:a16="http://schemas.microsoft.com/office/drawing/2014/main" id="{00769B10-D29C-4121-904B-00942A5AC4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_VTT_logo_102019_04_white_on_dark_grey" hidden="1">
              <a:extLst>
                <a:ext uri="{FF2B5EF4-FFF2-40B4-BE49-F238E27FC236}">
                  <a16:creationId xmlns:a16="http://schemas.microsoft.com/office/drawing/2014/main" id="{26A696E7-1CE0-4366-8250-3D8752A74236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9" name="Box">
                <a:extLst>
                  <a:ext uri="{FF2B5EF4-FFF2-40B4-BE49-F238E27FC236}">
                    <a16:creationId xmlns:a16="http://schemas.microsoft.com/office/drawing/2014/main" id="{55128D97-4F0A-4022-A63E-7F9D469426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2">
                <a:extLst>
                  <a:ext uri="{FF2B5EF4-FFF2-40B4-BE49-F238E27FC236}">
                    <a16:creationId xmlns:a16="http://schemas.microsoft.com/office/drawing/2014/main" id="{4F543580-ED9B-4A11-A6D2-67C160FF9C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T1">
                <a:extLst>
                  <a:ext uri="{FF2B5EF4-FFF2-40B4-BE49-F238E27FC236}">
                    <a16:creationId xmlns:a16="http://schemas.microsoft.com/office/drawing/2014/main" id="{A057685D-5774-44E9-A687-7D1265E030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V">
                <a:extLst>
                  <a:ext uri="{FF2B5EF4-FFF2-40B4-BE49-F238E27FC236}">
                    <a16:creationId xmlns:a16="http://schemas.microsoft.com/office/drawing/2014/main" id="{765C59E4-E56C-4564-B427-000A9A1B7A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_VTT_logo_102019_05_dark_grey_on_white" hidden="1">
              <a:extLst>
                <a:ext uri="{FF2B5EF4-FFF2-40B4-BE49-F238E27FC236}">
                  <a16:creationId xmlns:a16="http://schemas.microsoft.com/office/drawing/2014/main" id="{E27017F0-90AA-4277-A174-75B74647B7D2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5" name="Box">
                <a:extLst>
                  <a:ext uri="{FF2B5EF4-FFF2-40B4-BE49-F238E27FC236}">
                    <a16:creationId xmlns:a16="http://schemas.microsoft.com/office/drawing/2014/main" id="{6D0AF0E7-57E1-459D-8753-C07EC145BA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T2">
                <a:extLst>
                  <a:ext uri="{FF2B5EF4-FFF2-40B4-BE49-F238E27FC236}">
                    <a16:creationId xmlns:a16="http://schemas.microsoft.com/office/drawing/2014/main" id="{2B1A1DAD-A712-4A72-900E-62E9B802C7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1">
                <a:extLst>
                  <a:ext uri="{FF2B5EF4-FFF2-40B4-BE49-F238E27FC236}">
                    <a16:creationId xmlns:a16="http://schemas.microsoft.com/office/drawing/2014/main" id="{4ADEFC7E-1430-4D7F-B9D4-52A29832D1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V">
                <a:extLst>
                  <a:ext uri="{FF2B5EF4-FFF2-40B4-BE49-F238E27FC236}">
                    <a16:creationId xmlns:a16="http://schemas.microsoft.com/office/drawing/2014/main" id="{C1926634-FDB8-463C-9F67-949C2A3B12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_VTT_logo_102019_06_orange_blue_on_white" hidden="1">
              <a:extLst>
                <a:ext uri="{FF2B5EF4-FFF2-40B4-BE49-F238E27FC236}">
                  <a16:creationId xmlns:a16="http://schemas.microsoft.com/office/drawing/2014/main" id="{6EA9C193-60C6-47D0-8E73-7A01E47B6EED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1" name="Box">
                <a:extLst>
                  <a:ext uri="{FF2B5EF4-FFF2-40B4-BE49-F238E27FC236}">
                    <a16:creationId xmlns:a16="http://schemas.microsoft.com/office/drawing/2014/main" id="{D8772F69-F412-4F3D-9177-63F46C48238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2">
                <a:extLst>
                  <a:ext uri="{FF2B5EF4-FFF2-40B4-BE49-F238E27FC236}">
                    <a16:creationId xmlns:a16="http://schemas.microsoft.com/office/drawing/2014/main" id="{7B219A0F-F9D8-4398-B3F1-718D995457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1">
                <a:extLst>
                  <a:ext uri="{FF2B5EF4-FFF2-40B4-BE49-F238E27FC236}">
                    <a16:creationId xmlns:a16="http://schemas.microsoft.com/office/drawing/2014/main" id="{E2717F98-F21B-46E4-83FB-0C80E39988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V">
                <a:extLst>
                  <a:ext uri="{FF2B5EF4-FFF2-40B4-BE49-F238E27FC236}">
                    <a16:creationId xmlns:a16="http://schemas.microsoft.com/office/drawing/2014/main" id="{B6CEDF3A-3081-4536-A4BC-1059EC3B6F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_VTT_logo_102019_07_blue_on_white" hidden="1">
              <a:extLst>
                <a:ext uri="{FF2B5EF4-FFF2-40B4-BE49-F238E27FC236}">
                  <a16:creationId xmlns:a16="http://schemas.microsoft.com/office/drawing/2014/main" id="{8B7CCE1E-A671-40CA-B955-11DC36472A72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7" name="Box">
                <a:extLst>
                  <a:ext uri="{FF2B5EF4-FFF2-40B4-BE49-F238E27FC236}">
                    <a16:creationId xmlns:a16="http://schemas.microsoft.com/office/drawing/2014/main" id="{DDA2C976-EAD4-472F-968B-192C07CD14B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2">
                <a:extLst>
                  <a:ext uri="{FF2B5EF4-FFF2-40B4-BE49-F238E27FC236}">
                    <a16:creationId xmlns:a16="http://schemas.microsoft.com/office/drawing/2014/main" id="{8AE40CF9-4819-41EF-B471-9A19018B14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1">
                <a:extLst>
                  <a:ext uri="{FF2B5EF4-FFF2-40B4-BE49-F238E27FC236}">
                    <a16:creationId xmlns:a16="http://schemas.microsoft.com/office/drawing/2014/main" id="{C174A28E-19D6-447F-A2A9-24F1AF957F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V">
                <a:extLst>
                  <a:ext uri="{FF2B5EF4-FFF2-40B4-BE49-F238E27FC236}">
                    <a16:creationId xmlns:a16="http://schemas.microsoft.com/office/drawing/2014/main" id="{0B43D9E7-D5B8-441A-A042-BB53172E92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_VTT_logo_102019_08_black_on_white" hidden="1">
              <a:extLst>
                <a:ext uri="{FF2B5EF4-FFF2-40B4-BE49-F238E27FC236}">
                  <a16:creationId xmlns:a16="http://schemas.microsoft.com/office/drawing/2014/main" id="{0EAB0275-2451-46DC-8B39-FC893D0A8379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3" name="Box">
                <a:extLst>
                  <a:ext uri="{FF2B5EF4-FFF2-40B4-BE49-F238E27FC236}">
                    <a16:creationId xmlns:a16="http://schemas.microsoft.com/office/drawing/2014/main" id="{624EE258-7A38-4E4B-855F-9ECE39E00C5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T2">
                <a:extLst>
                  <a:ext uri="{FF2B5EF4-FFF2-40B4-BE49-F238E27FC236}">
                    <a16:creationId xmlns:a16="http://schemas.microsoft.com/office/drawing/2014/main" id="{D9BBEED6-06A4-45BF-9D88-C6F903B6D7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T1">
                <a:extLst>
                  <a:ext uri="{FF2B5EF4-FFF2-40B4-BE49-F238E27FC236}">
                    <a16:creationId xmlns:a16="http://schemas.microsoft.com/office/drawing/2014/main" id="{5FC4DE49-1549-4176-B3C9-FDCD0230FA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V">
                <a:extLst>
                  <a:ext uri="{FF2B5EF4-FFF2-40B4-BE49-F238E27FC236}">
                    <a16:creationId xmlns:a16="http://schemas.microsoft.com/office/drawing/2014/main" id="{CF3E3E92-7310-4205-919D-19CC064727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9_orange_on_white" hidden="1">
              <a:extLst>
                <a:ext uri="{FF2B5EF4-FFF2-40B4-BE49-F238E27FC236}">
                  <a16:creationId xmlns:a16="http://schemas.microsoft.com/office/drawing/2014/main" id="{0B3FEAE6-D4D0-4DA5-B857-F40B1AB04215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9" name="Box">
                <a:extLst>
                  <a:ext uri="{FF2B5EF4-FFF2-40B4-BE49-F238E27FC236}">
                    <a16:creationId xmlns:a16="http://schemas.microsoft.com/office/drawing/2014/main" id="{08B53C99-3AEE-443E-816B-FD2917CEFB0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T2">
                <a:extLst>
                  <a:ext uri="{FF2B5EF4-FFF2-40B4-BE49-F238E27FC236}">
                    <a16:creationId xmlns:a16="http://schemas.microsoft.com/office/drawing/2014/main" id="{BFFE0B90-818E-4D4B-B1CD-61E42B7EF1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T1">
                <a:extLst>
                  <a:ext uri="{FF2B5EF4-FFF2-40B4-BE49-F238E27FC236}">
                    <a16:creationId xmlns:a16="http://schemas.microsoft.com/office/drawing/2014/main" id="{695EE4A0-90CF-4723-809B-D8289EEC64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V">
                <a:extLst>
                  <a:ext uri="{FF2B5EF4-FFF2-40B4-BE49-F238E27FC236}">
                    <a16:creationId xmlns:a16="http://schemas.microsoft.com/office/drawing/2014/main" id="{1AA0FB6C-CB05-44FB-9F72-1A154E18B9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599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Content slide 06 - full siz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VTT_LogoStack_v3_16092019 pienempi koko">
            <a:extLst>
              <a:ext uri="{FF2B5EF4-FFF2-40B4-BE49-F238E27FC236}">
                <a16:creationId xmlns:a16="http://schemas.microsoft.com/office/drawing/2014/main" id="{A81587FA-63F2-4BC7-A7A3-921BB9BD5DB5}"/>
              </a:ext>
            </a:extLst>
          </p:cNvPr>
          <p:cNvGrpSpPr/>
          <p:nvPr userDrawn="1"/>
        </p:nvGrpSpPr>
        <p:grpSpPr>
          <a:xfrm>
            <a:off x="8043516" y="1"/>
            <a:ext cx="869543" cy="586800"/>
            <a:chOff x="7909204" y="1770762"/>
            <a:chExt cx="971550" cy="655638"/>
          </a:xfrm>
        </p:grpSpPr>
        <p:grpSp>
          <p:nvGrpSpPr>
            <p:cNvPr id="11" name="_VTT_logo_102019_01_white_on_orange">
              <a:extLst>
                <a:ext uri="{FF2B5EF4-FFF2-40B4-BE49-F238E27FC236}">
                  <a16:creationId xmlns:a16="http://schemas.microsoft.com/office/drawing/2014/main" id="{AEEA1CEE-E96A-46D2-BB45-F49AB95B58D3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2" name="Box">
                <a:extLst>
                  <a:ext uri="{FF2B5EF4-FFF2-40B4-BE49-F238E27FC236}">
                    <a16:creationId xmlns:a16="http://schemas.microsoft.com/office/drawing/2014/main" id="{FA744ED1-5EEB-432B-97B8-8A5B7DB1AE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T2">
                <a:extLst>
                  <a:ext uri="{FF2B5EF4-FFF2-40B4-BE49-F238E27FC236}">
                    <a16:creationId xmlns:a16="http://schemas.microsoft.com/office/drawing/2014/main" id="{1F8AF657-6D90-47BA-8178-DF7712714F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T1">
                <a:extLst>
                  <a:ext uri="{FF2B5EF4-FFF2-40B4-BE49-F238E27FC236}">
                    <a16:creationId xmlns:a16="http://schemas.microsoft.com/office/drawing/2014/main" id="{E23C9CE3-652A-48A4-9D6B-EB199F9C18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" name="V">
                <a:extLst>
                  <a:ext uri="{FF2B5EF4-FFF2-40B4-BE49-F238E27FC236}">
                    <a16:creationId xmlns:a16="http://schemas.microsoft.com/office/drawing/2014/main" id="{D41568EE-7F31-463A-B085-7BFAA08C3D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_VTT_logo_102019_02_white_on_black" hidden="1">
              <a:extLst>
                <a:ext uri="{FF2B5EF4-FFF2-40B4-BE49-F238E27FC236}">
                  <a16:creationId xmlns:a16="http://schemas.microsoft.com/office/drawing/2014/main" id="{C9382DBA-3164-44C4-96E9-A34223328B8E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8" name="Box">
                <a:extLst>
                  <a:ext uri="{FF2B5EF4-FFF2-40B4-BE49-F238E27FC236}">
                    <a16:creationId xmlns:a16="http://schemas.microsoft.com/office/drawing/2014/main" id="{315BC4E6-1E72-473D-BCDF-DB24D7B3E12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T2">
                <a:extLst>
                  <a:ext uri="{FF2B5EF4-FFF2-40B4-BE49-F238E27FC236}">
                    <a16:creationId xmlns:a16="http://schemas.microsoft.com/office/drawing/2014/main" id="{F6ABD77B-0E33-4A62-9025-A539390F44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T1">
                <a:extLst>
                  <a:ext uri="{FF2B5EF4-FFF2-40B4-BE49-F238E27FC236}">
                    <a16:creationId xmlns:a16="http://schemas.microsoft.com/office/drawing/2014/main" id="{3155022B-5D43-4BF1-B262-FE1078B75E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V">
                <a:extLst>
                  <a:ext uri="{FF2B5EF4-FFF2-40B4-BE49-F238E27FC236}">
                    <a16:creationId xmlns:a16="http://schemas.microsoft.com/office/drawing/2014/main" id="{9E4D86BC-6ECB-478C-A4A4-30D6847A9F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_VTT_logo_102019_03_white_on_blue" hidden="1">
              <a:extLst>
                <a:ext uri="{FF2B5EF4-FFF2-40B4-BE49-F238E27FC236}">
                  <a16:creationId xmlns:a16="http://schemas.microsoft.com/office/drawing/2014/main" id="{B41D618D-9624-4674-87A3-5A9ACDA196C3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4" name="Box">
                <a:extLst>
                  <a:ext uri="{FF2B5EF4-FFF2-40B4-BE49-F238E27FC236}">
                    <a16:creationId xmlns:a16="http://schemas.microsoft.com/office/drawing/2014/main" id="{D86C2F1C-9D5A-4074-931B-ADAB4503FB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T2">
                <a:extLst>
                  <a:ext uri="{FF2B5EF4-FFF2-40B4-BE49-F238E27FC236}">
                    <a16:creationId xmlns:a16="http://schemas.microsoft.com/office/drawing/2014/main" id="{4BA2102C-649E-4670-8569-544A5628ED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T1">
                <a:extLst>
                  <a:ext uri="{FF2B5EF4-FFF2-40B4-BE49-F238E27FC236}">
                    <a16:creationId xmlns:a16="http://schemas.microsoft.com/office/drawing/2014/main" id="{1667477E-AB2A-4F63-A329-2857464AFF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V">
                <a:extLst>
                  <a:ext uri="{FF2B5EF4-FFF2-40B4-BE49-F238E27FC236}">
                    <a16:creationId xmlns:a16="http://schemas.microsoft.com/office/drawing/2014/main" id="{08EDD4F9-7D10-4AD2-A49B-49CD92D770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_VTT_logo_102019_04_white_on_dark_grey" hidden="1">
              <a:extLst>
                <a:ext uri="{FF2B5EF4-FFF2-40B4-BE49-F238E27FC236}">
                  <a16:creationId xmlns:a16="http://schemas.microsoft.com/office/drawing/2014/main" id="{8256DB62-1D9F-4B20-BC39-991620A1977A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0" name="Box">
                <a:extLst>
                  <a:ext uri="{FF2B5EF4-FFF2-40B4-BE49-F238E27FC236}">
                    <a16:creationId xmlns:a16="http://schemas.microsoft.com/office/drawing/2014/main" id="{A6C6F4B1-F88C-446A-AD9D-29828257EF7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T2">
                <a:extLst>
                  <a:ext uri="{FF2B5EF4-FFF2-40B4-BE49-F238E27FC236}">
                    <a16:creationId xmlns:a16="http://schemas.microsoft.com/office/drawing/2014/main" id="{E61582D7-204A-4C3E-90B1-E76CA62358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T1">
                <a:extLst>
                  <a:ext uri="{FF2B5EF4-FFF2-40B4-BE49-F238E27FC236}">
                    <a16:creationId xmlns:a16="http://schemas.microsoft.com/office/drawing/2014/main" id="{F91BEDA4-95FD-4A0F-8333-1C34DD56B9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V">
                <a:extLst>
                  <a:ext uri="{FF2B5EF4-FFF2-40B4-BE49-F238E27FC236}">
                    <a16:creationId xmlns:a16="http://schemas.microsoft.com/office/drawing/2014/main" id="{9259C8EF-AE96-4898-A383-AE5CA224C5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_VTT_logo_102019_05_dark_grey_on_white" hidden="1">
              <a:extLst>
                <a:ext uri="{FF2B5EF4-FFF2-40B4-BE49-F238E27FC236}">
                  <a16:creationId xmlns:a16="http://schemas.microsoft.com/office/drawing/2014/main" id="{3B55F314-7E3C-4A2A-A568-698097323573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6" name="Box">
                <a:extLst>
                  <a:ext uri="{FF2B5EF4-FFF2-40B4-BE49-F238E27FC236}">
                    <a16:creationId xmlns:a16="http://schemas.microsoft.com/office/drawing/2014/main" id="{17D992E2-76BC-4A33-934C-E78159E4B6F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2">
                <a:extLst>
                  <a:ext uri="{FF2B5EF4-FFF2-40B4-BE49-F238E27FC236}">
                    <a16:creationId xmlns:a16="http://schemas.microsoft.com/office/drawing/2014/main" id="{10C17877-F1F7-435A-BCBC-0DD14E5E46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T1">
                <a:extLst>
                  <a:ext uri="{FF2B5EF4-FFF2-40B4-BE49-F238E27FC236}">
                    <a16:creationId xmlns:a16="http://schemas.microsoft.com/office/drawing/2014/main" id="{2CEB73A5-807D-47BF-839D-DFDAD2C2BCE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V">
                <a:extLst>
                  <a:ext uri="{FF2B5EF4-FFF2-40B4-BE49-F238E27FC236}">
                    <a16:creationId xmlns:a16="http://schemas.microsoft.com/office/drawing/2014/main" id="{716E2D91-66B4-4FF6-8A83-946F2B3410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_VTT_logo_102019_06_orange_blue_on_white" hidden="1">
              <a:extLst>
                <a:ext uri="{FF2B5EF4-FFF2-40B4-BE49-F238E27FC236}">
                  <a16:creationId xmlns:a16="http://schemas.microsoft.com/office/drawing/2014/main" id="{B3C11F12-2374-4823-BD57-B8C478EFC2C8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2" name="Box">
                <a:extLst>
                  <a:ext uri="{FF2B5EF4-FFF2-40B4-BE49-F238E27FC236}">
                    <a16:creationId xmlns:a16="http://schemas.microsoft.com/office/drawing/2014/main" id="{6D581621-7B87-4CAD-89AF-4044CAB891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2">
                <a:extLst>
                  <a:ext uri="{FF2B5EF4-FFF2-40B4-BE49-F238E27FC236}">
                    <a16:creationId xmlns:a16="http://schemas.microsoft.com/office/drawing/2014/main" id="{1643D284-87BE-4466-B40A-279C93B3C5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T1">
                <a:extLst>
                  <a:ext uri="{FF2B5EF4-FFF2-40B4-BE49-F238E27FC236}">
                    <a16:creationId xmlns:a16="http://schemas.microsoft.com/office/drawing/2014/main" id="{F6C6471A-BAAA-4E24-B3D1-B76B61A1D0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V">
                <a:extLst>
                  <a:ext uri="{FF2B5EF4-FFF2-40B4-BE49-F238E27FC236}">
                    <a16:creationId xmlns:a16="http://schemas.microsoft.com/office/drawing/2014/main" id="{B9708D2E-1BED-4169-937B-5EA0E6373D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_VTT_logo_102019_07_blue_on_white" hidden="1">
              <a:extLst>
                <a:ext uri="{FF2B5EF4-FFF2-40B4-BE49-F238E27FC236}">
                  <a16:creationId xmlns:a16="http://schemas.microsoft.com/office/drawing/2014/main" id="{052B1FEF-1F0F-4FF5-AD4B-588C77F561AD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8" name="Box">
                <a:extLst>
                  <a:ext uri="{FF2B5EF4-FFF2-40B4-BE49-F238E27FC236}">
                    <a16:creationId xmlns:a16="http://schemas.microsoft.com/office/drawing/2014/main" id="{9A92B69E-4D89-4905-9297-A9C345BDCB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2">
                <a:extLst>
                  <a:ext uri="{FF2B5EF4-FFF2-40B4-BE49-F238E27FC236}">
                    <a16:creationId xmlns:a16="http://schemas.microsoft.com/office/drawing/2014/main" id="{260A1603-F6FB-460B-80AC-59DC768A81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T1">
                <a:extLst>
                  <a:ext uri="{FF2B5EF4-FFF2-40B4-BE49-F238E27FC236}">
                    <a16:creationId xmlns:a16="http://schemas.microsoft.com/office/drawing/2014/main" id="{DBEE48F4-948F-422E-8B90-B733D7E9DA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V">
                <a:extLst>
                  <a:ext uri="{FF2B5EF4-FFF2-40B4-BE49-F238E27FC236}">
                    <a16:creationId xmlns:a16="http://schemas.microsoft.com/office/drawing/2014/main" id="{D03BDA45-C786-4100-BE01-82B53E91EE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8_black_on_white" hidden="1">
              <a:extLst>
                <a:ext uri="{FF2B5EF4-FFF2-40B4-BE49-F238E27FC236}">
                  <a16:creationId xmlns:a16="http://schemas.microsoft.com/office/drawing/2014/main" id="{0AA192F8-E8EE-4F23-A33E-68183C7FE29C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4" name="Box">
                <a:extLst>
                  <a:ext uri="{FF2B5EF4-FFF2-40B4-BE49-F238E27FC236}">
                    <a16:creationId xmlns:a16="http://schemas.microsoft.com/office/drawing/2014/main" id="{81B0E440-1A8B-4175-9862-E5586AE5D98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T2">
                <a:extLst>
                  <a:ext uri="{FF2B5EF4-FFF2-40B4-BE49-F238E27FC236}">
                    <a16:creationId xmlns:a16="http://schemas.microsoft.com/office/drawing/2014/main" id="{2004D6C7-8918-43CF-95DF-A17CE535CD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T1">
                <a:extLst>
                  <a:ext uri="{FF2B5EF4-FFF2-40B4-BE49-F238E27FC236}">
                    <a16:creationId xmlns:a16="http://schemas.microsoft.com/office/drawing/2014/main" id="{41B862E0-D0ED-41C0-88DE-6B0B608F52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V">
                <a:extLst>
                  <a:ext uri="{FF2B5EF4-FFF2-40B4-BE49-F238E27FC236}">
                    <a16:creationId xmlns:a16="http://schemas.microsoft.com/office/drawing/2014/main" id="{A1766E77-9F79-48FC-B4A7-85B8ACC691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_VTT_logo_102019_09_orange_on_white" hidden="1">
              <a:extLst>
                <a:ext uri="{FF2B5EF4-FFF2-40B4-BE49-F238E27FC236}">
                  <a16:creationId xmlns:a16="http://schemas.microsoft.com/office/drawing/2014/main" id="{1269D6C2-464D-40A5-9E43-79B4A5ED4A7E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0" name="Box">
                <a:extLst>
                  <a:ext uri="{FF2B5EF4-FFF2-40B4-BE49-F238E27FC236}">
                    <a16:creationId xmlns:a16="http://schemas.microsoft.com/office/drawing/2014/main" id="{71A35822-7CE4-4624-9CCC-7A3B0614057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T2">
                <a:extLst>
                  <a:ext uri="{FF2B5EF4-FFF2-40B4-BE49-F238E27FC236}">
                    <a16:creationId xmlns:a16="http://schemas.microsoft.com/office/drawing/2014/main" id="{B7F0DBFB-C5B1-49C1-AB42-EF9DE6D17F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T1">
                <a:extLst>
                  <a:ext uri="{FF2B5EF4-FFF2-40B4-BE49-F238E27FC236}">
                    <a16:creationId xmlns:a16="http://schemas.microsoft.com/office/drawing/2014/main" id="{D58EA3CA-490D-4C28-8202-1FB02D82F8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V">
                <a:extLst>
                  <a:ext uri="{FF2B5EF4-FFF2-40B4-BE49-F238E27FC236}">
                    <a16:creationId xmlns:a16="http://schemas.microsoft.com/office/drawing/2014/main" id="{45B7E60A-3AA5-4FA1-B9B2-B7F53D7541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65A7262C-D77F-4B54-93F2-3D3AA5BD86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8043515 w 9144000"/>
              <a:gd name="connsiteY0" fmla="*/ 1 h 5143500"/>
              <a:gd name="connsiteX1" fmla="*/ 8043515 w 9144000"/>
              <a:gd name="connsiteY1" fmla="*/ 586801 h 5143500"/>
              <a:gd name="connsiteX2" fmla="*/ 8913058 w 9144000"/>
              <a:gd name="connsiteY2" fmla="*/ 586801 h 5143500"/>
              <a:gd name="connsiteX3" fmla="*/ 8913058 w 9144000"/>
              <a:gd name="connsiteY3" fmla="*/ 1 h 5143500"/>
              <a:gd name="connsiteX4" fmla="*/ 0 w 9144000"/>
              <a:gd name="connsiteY4" fmla="*/ 0 h 5143500"/>
              <a:gd name="connsiteX5" fmla="*/ 9144000 w 9144000"/>
              <a:gd name="connsiteY5" fmla="*/ 0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8043515" y="1"/>
                </a:moveTo>
                <a:lnTo>
                  <a:pt x="8043515" y="586801"/>
                </a:lnTo>
                <a:lnTo>
                  <a:pt x="8913058" y="586801"/>
                </a:lnTo>
                <a:lnTo>
                  <a:pt x="8913058" y="1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25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TT 2018 Title or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82A840-6E0E-C540-A926-9B387C48A6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55135" cy="514350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565830" y="0"/>
            <a:ext cx="4578170" cy="514350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001868" y="1385047"/>
            <a:ext cx="3297617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5001868" y="4767264"/>
            <a:ext cx="64363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2D197C5-8987-4E74-B714-DE923AEFB7B8}" type="datetime1">
              <a:rPr lang="en-GB" noProof="0" smtClean="0"/>
              <a:t>19/10/2020</a:t>
            </a:fld>
            <a:endParaRPr lang="en-GB" noProof="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48820" y="4767264"/>
            <a:ext cx="1775791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1794" y="4737447"/>
            <a:ext cx="414953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8170863" y="-7938"/>
            <a:ext cx="981075" cy="665163"/>
            <a:chOff x="5147" y="-5"/>
            <a:chExt cx="618" cy="419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63763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TT 2018 Title or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36AC3FD-5994-B54F-B710-8F95F98454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565830" y="0"/>
            <a:ext cx="4578170" cy="51435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001868" y="1385047"/>
            <a:ext cx="3297617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spc="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5001868" y="4767264"/>
            <a:ext cx="64363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419DF38-75E9-4505-9768-A671EE7C44D2}" type="datetime1">
              <a:rPr lang="en-GB" noProof="0" smtClean="0"/>
              <a:t>19/10/2020</a:t>
            </a:fld>
            <a:endParaRPr lang="en-GB" noProof="0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48820" y="4767264"/>
            <a:ext cx="1775791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1794" y="4737447"/>
            <a:ext cx="414953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8178800" y="-9525"/>
            <a:ext cx="977900" cy="663575"/>
            <a:chOff x="5152" y="-6"/>
            <a:chExt cx="616" cy="41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52" y="-6"/>
              <a:ext cx="616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5155" y="-3"/>
              <a:ext cx="610" cy="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5552" y="113"/>
              <a:ext cx="111" cy="162"/>
            </a:xfrm>
            <a:custGeom>
              <a:avLst/>
              <a:gdLst>
                <a:gd name="T0" fmla="*/ 157 w 221"/>
                <a:gd name="T1" fmla="*/ 325 h 325"/>
                <a:gd name="T2" fmla="*/ 157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7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7" y="325"/>
                  </a:moveTo>
                  <a:lnTo>
                    <a:pt x="157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418" y="113"/>
              <a:ext cx="122" cy="162"/>
            </a:xfrm>
            <a:custGeom>
              <a:avLst/>
              <a:gdLst>
                <a:gd name="T0" fmla="*/ 87 w 242"/>
                <a:gd name="T1" fmla="*/ 78 h 325"/>
                <a:gd name="T2" fmla="*/ 87 w 242"/>
                <a:gd name="T3" fmla="*/ 325 h 325"/>
                <a:gd name="T4" fmla="*/ 178 w 242"/>
                <a:gd name="T5" fmla="*/ 325 h 325"/>
                <a:gd name="T6" fmla="*/ 178 w 242"/>
                <a:gd name="T7" fmla="*/ 78 h 325"/>
                <a:gd name="T8" fmla="*/ 242 w 242"/>
                <a:gd name="T9" fmla="*/ 78 h 325"/>
                <a:gd name="T10" fmla="*/ 242 w 242"/>
                <a:gd name="T11" fmla="*/ 0 h 325"/>
                <a:gd name="T12" fmla="*/ 24 w 242"/>
                <a:gd name="T13" fmla="*/ 0 h 325"/>
                <a:gd name="T14" fmla="*/ 0 w 242"/>
                <a:gd name="T15" fmla="*/ 78 h 325"/>
                <a:gd name="T16" fmla="*/ 87 w 242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325">
                  <a:moveTo>
                    <a:pt x="87" y="78"/>
                  </a:moveTo>
                  <a:lnTo>
                    <a:pt x="87" y="325"/>
                  </a:lnTo>
                  <a:lnTo>
                    <a:pt x="178" y="325"/>
                  </a:lnTo>
                  <a:lnTo>
                    <a:pt x="178" y="78"/>
                  </a:lnTo>
                  <a:lnTo>
                    <a:pt x="242" y="78"/>
                  </a:lnTo>
                  <a:lnTo>
                    <a:pt x="242" y="0"/>
                  </a:lnTo>
                  <a:lnTo>
                    <a:pt x="24" y="0"/>
                  </a:lnTo>
                  <a:lnTo>
                    <a:pt x="0" y="78"/>
                  </a:lnTo>
                  <a:lnTo>
                    <a:pt x="87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5273" y="113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00661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 or section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727378" y="1385047"/>
            <a:ext cx="3297617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spc="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575259" y="0"/>
            <a:ext cx="4568741" cy="5143500"/>
          </a:xfrm>
        </p:spPr>
        <p:txBody>
          <a:bodyPr anchor="ctr" anchorCtr="1"/>
          <a:lstStyle>
            <a:lvl1pPr marL="9755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an image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27961" y="4767264"/>
            <a:ext cx="64363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B9B135E-553A-47C8-B614-83E50D04C826}" type="datetime1">
              <a:rPr lang="en-GB" noProof="0" smtClean="0"/>
              <a:t>19/10/2020</a:t>
            </a:fld>
            <a:endParaRPr lang="en-GB" noProof="0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4913" y="4767264"/>
            <a:ext cx="1775791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1794" y="4737447"/>
            <a:ext cx="414953" cy="273844"/>
          </a:xfrm>
        </p:spPr>
        <p:txBody>
          <a:bodyPr lIns="0"/>
          <a:lstStyle>
            <a:lvl1pPr algn="r">
              <a:defRPr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-7938" y="-6350"/>
            <a:ext cx="977901" cy="661988"/>
            <a:chOff x="-5" y="-4"/>
            <a:chExt cx="616" cy="417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5" y="-4"/>
              <a:ext cx="6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-2" y="-1"/>
              <a:ext cx="610" cy="411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395" y="115"/>
              <a:ext cx="111" cy="162"/>
            </a:xfrm>
            <a:custGeom>
              <a:avLst/>
              <a:gdLst>
                <a:gd name="T0" fmla="*/ 157 w 221"/>
                <a:gd name="T1" fmla="*/ 324 h 324"/>
                <a:gd name="T2" fmla="*/ 157 w 221"/>
                <a:gd name="T3" fmla="*/ 78 h 324"/>
                <a:gd name="T4" fmla="*/ 221 w 221"/>
                <a:gd name="T5" fmla="*/ 78 h 324"/>
                <a:gd name="T6" fmla="*/ 221 w 221"/>
                <a:gd name="T7" fmla="*/ 0 h 324"/>
                <a:gd name="T8" fmla="*/ 0 w 221"/>
                <a:gd name="T9" fmla="*/ 0 h 324"/>
                <a:gd name="T10" fmla="*/ 0 w 221"/>
                <a:gd name="T11" fmla="*/ 78 h 324"/>
                <a:gd name="T12" fmla="*/ 66 w 221"/>
                <a:gd name="T13" fmla="*/ 78 h 324"/>
                <a:gd name="T14" fmla="*/ 66 w 221"/>
                <a:gd name="T15" fmla="*/ 324 h 324"/>
                <a:gd name="T16" fmla="*/ 66 w 221"/>
                <a:gd name="T17" fmla="*/ 324 h 324"/>
                <a:gd name="T18" fmla="*/ 157 w 221"/>
                <a:gd name="T1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4">
                  <a:moveTo>
                    <a:pt x="157" y="324"/>
                  </a:moveTo>
                  <a:lnTo>
                    <a:pt x="157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4"/>
                  </a:lnTo>
                  <a:lnTo>
                    <a:pt x="66" y="324"/>
                  </a:lnTo>
                  <a:lnTo>
                    <a:pt x="157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261" y="115"/>
              <a:ext cx="122" cy="162"/>
            </a:xfrm>
            <a:custGeom>
              <a:avLst/>
              <a:gdLst>
                <a:gd name="T0" fmla="*/ 87 w 242"/>
                <a:gd name="T1" fmla="*/ 78 h 324"/>
                <a:gd name="T2" fmla="*/ 87 w 242"/>
                <a:gd name="T3" fmla="*/ 324 h 324"/>
                <a:gd name="T4" fmla="*/ 178 w 242"/>
                <a:gd name="T5" fmla="*/ 324 h 324"/>
                <a:gd name="T6" fmla="*/ 178 w 242"/>
                <a:gd name="T7" fmla="*/ 78 h 324"/>
                <a:gd name="T8" fmla="*/ 242 w 242"/>
                <a:gd name="T9" fmla="*/ 78 h 324"/>
                <a:gd name="T10" fmla="*/ 242 w 242"/>
                <a:gd name="T11" fmla="*/ 0 h 324"/>
                <a:gd name="T12" fmla="*/ 24 w 242"/>
                <a:gd name="T13" fmla="*/ 0 h 324"/>
                <a:gd name="T14" fmla="*/ 0 w 242"/>
                <a:gd name="T15" fmla="*/ 78 h 324"/>
                <a:gd name="T16" fmla="*/ 87 w 242"/>
                <a:gd name="T17" fmla="*/ 7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324">
                  <a:moveTo>
                    <a:pt x="87" y="78"/>
                  </a:moveTo>
                  <a:lnTo>
                    <a:pt x="87" y="324"/>
                  </a:lnTo>
                  <a:lnTo>
                    <a:pt x="178" y="324"/>
                  </a:lnTo>
                  <a:lnTo>
                    <a:pt x="178" y="78"/>
                  </a:lnTo>
                  <a:lnTo>
                    <a:pt x="242" y="78"/>
                  </a:lnTo>
                  <a:lnTo>
                    <a:pt x="242" y="0"/>
                  </a:lnTo>
                  <a:lnTo>
                    <a:pt x="24" y="0"/>
                  </a:lnTo>
                  <a:lnTo>
                    <a:pt x="0" y="78"/>
                  </a:lnTo>
                  <a:lnTo>
                    <a:pt x="87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116" y="115"/>
              <a:ext cx="144" cy="162"/>
            </a:xfrm>
            <a:custGeom>
              <a:avLst/>
              <a:gdLst>
                <a:gd name="T0" fmla="*/ 183 w 289"/>
                <a:gd name="T1" fmla="*/ 324 h 324"/>
                <a:gd name="T2" fmla="*/ 289 w 289"/>
                <a:gd name="T3" fmla="*/ 0 h 324"/>
                <a:gd name="T4" fmla="*/ 196 w 289"/>
                <a:gd name="T5" fmla="*/ 0 h 324"/>
                <a:gd name="T6" fmla="*/ 142 w 289"/>
                <a:gd name="T7" fmla="*/ 168 h 324"/>
                <a:gd name="T8" fmla="*/ 135 w 289"/>
                <a:gd name="T9" fmla="*/ 191 h 324"/>
                <a:gd name="T10" fmla="*/ 135 w 289"/>
                <a:gd name="T11" fmla="*/ 191 h 324"/>
                <a:gd name="T12" fmla="*/ 135 w 289"/>
                <a:gd name="T13" fmla="*/ 191 h 324"/>
                <a:gd name="T14" fmla="*/ 135 w 289"/>
                <a:gd name="T15" fmla="*/ 191 h 324"/>
                <a:gd name="T16" fmla="*/ 135 w 289"/>
                <a:gd name="T17" fmla="*/ 191 h 324"/>
                <a:gd name="T18" fmla="*/ 135 w 289"/>
                <a:gd name="T19" fmla="*/ 191 h 324"/>
                <a:gd name="T20" fmla="*/ 135 w 289"/>
                <a:gd name="T21" fmla="*/ 191 h 324"/>
                <a:gd name="T22" fmla="*/ 128 w 289"/>
                <a:gd name="T23" fmla="*/ 168 h 324"/>
                <a:gd name="T24" fmla="*/ 91 w 289"/>
                <a:gd name="T25" fmla="*/ 61 h 324"/>
                <a:gd name="T26" fmla="*/ 0 w 289"/>
                <a:gd name="T27" fmla="*/ 61 h 324"/>
                <a:gd name="T28" fmla="*/ 90 w 289"/>
                <a:gd name="T29" fmla="*/ 324 h 324"/>
                <a:gd name="T30" fmla="*/ 183 w 289"/>
                <a:gd name="T31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4">
                  <a:moveTo>
                    <a:pt x="183" y="324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8"/>
                  </a:lnTo>
                  <a:lnTo>
                    <a:pt x="91" y="61"/>
                  </a:lnTo>
                  <a:lnTo>
                    <a:pt x="0" y="61"/>
                  </a:lnTo>
                  <a:lnTo>
                    <a:pt x="90" y="324"/>
                  </a:lnTo>
                  <a:lnTo>
                    <a:pt x="183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 or section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565830" y="0"/>
            <a:ext cx="4578170" cy="51435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568741" cy="5143500"/>
          </a:xfrm>
        </p:spPr>
        <p:txBody>
          <a:bodyPr anchor="ctr" anchorCtr="1"/>
          <a:lstStyle>
            <a:lvl1pPr marL="9755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an image.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001868" y="1385047"/>
            <a:ext cx="3297617" cy="275664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600" b="1" i="0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5001868" y="4767264"/>
            <a:ext cx="64363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11D48CF9-8A4A-49DE-8B30-9D21B0FD9BD3}" type="datetime1">
              <a:rPr lang="en-GB" noProof="0" smtClean="0"/>
              <a:t>19/10/2020</a:t>
            </a:fld>
            <a:endParaRPr lang="en-GB" noProof="0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48820" y="4767264"/>
            <a:ext cx="1775791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1794" y="4737447"/>
            <a:ext cx="414953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8174038" y="-6350"/>
            <a:ext cx="977900" cy="663575"/>
            <a:chOff x="5149" y="-4"/>
            <a:chExt cx="616" cy="41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9" y="-4"/>
              <a:ext cx="616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5152" y="-1"/>
              <a:ext cx="610" cy="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549" y="115"/>
              <a:ext cx="111" cy="162"/>
            </a:xfrm>
            <a:custGeom>
              <a:avLst/>
              <a:gdLst>
                <a:gd name="T0" fmla="*/ 157 w 221"/>
                <a:gd name="T1" fmla="*/ 325 h 325"/>
                <a:gd name="T2" fmla="*/ 157 w 221"/>
                <a:gd name="T3" fmla="*/ 78 h 325"/>
                <a:gd name="T4" fmla="*/ 221 w 221"/>
                <a:gd name="T5" fmla="*/ 78 h 325"/>
                <a:gd name="T6" fmla="*/ 221 w 221"/>
                <a:gd name="T7" fmla="*/ 0 h 325"/>
                <a:gd name="T8" fmla="*/ 0 w 221"/>
                <a:gd name="T9" fmla="*/ 0 h 325"/>
                <a:gd name="T10" fmla="*/ 0 w 221"/>
                <a:gd name="T11" fmla="*/ 78 h 325"/>
                <a:gd name="T12" fmla="*/ 66 w 221"/>
                <a:gd name="T13" fmla="*/ 78 h 325"/>
                <a:gd name="T14" fmla="*/ 66 w 221"/>
                <a:gd name="T15" fmla="*/ 325 h 325"/>
                <a:gd name="T16" fmla="*/ 66 w 221"/>
                <a:gd name="T17" fmla="*/ 325 h 325"/>
                <a:gd name="T18" fmla="*/ 157 w 221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325">
                  <a:moveTo>
                    <a:pt x="157" y="325"/>
                  </a:moveTo>
                  <a:lnTo>
                    <a:pt x="157" y="78"/>
                  </a:lnTo>
                  <a:lnTo>
                    <a:pt x="221" y="78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5415" y="115"/>
              <a:ext cx="122" cy="162"/>
            </a:xfrm>
            <a:custGeom>
              <a:avLst/>
              <a:gdLst>
                <a:gd name="T0" fmla="*/ 87 w 242"/>
                <a:gd name="T1" fmla="*/ 78 h 325"/>
                <a:gd name="T2" fmla="*/ 87 w 242"/>
                <a:gd name="T3" fmla="*/ 325 h 325"/>
                <a:gd name="T4" fmla="*/ 178 w 242"/>
                <a:gd name="T5" fmla="*/ 325 h 325"/>
                <a:gd name="T6" fmla="*/ 178 w 242"/>
                <a:gd name="T7" fmla="*/ 78 h 325"/>
                <a:gd name="T8" fmla="*/ 242 w 242"/>
                <a:gd name="T9" fmla="*/ 78 h 325"/>
                <a:gd name="T10" fmla="*/ 242 w 242"/>
                <a:gd name="T11" fmla="*/ 0 h 325"/>
                <a:gd name="T12" fmla="*/ 24 w 242"/>
                <a:gd name="T13" fmla="*/ 0 h 325"/>
                <a:gd name="T14" fmla="*/ 0 w 242"/>
                <a:gd name="T15" fmla="*/ 78 h 325"/>
                <a:gd name="T16" fmla="*/ 87 w 242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325">
                  <a:moveTo>
                    <a:pt x="87" y="78"/>
                  </a:moveTo>
                  <a:lnTo>
                    <a:pt x="87" y="325"/>
                  </a:lnTo>
                  <a:lnTo>
                    <a:pt x="178" y="325"/>
                  </a:lnTo>
                  <a:lnTo>
                    <a:pt x="178" y="78"/>
                  </a:lnTo>
                  <a:lnTo>
                    <a:pt x="242" y="78"/>
                  </a:lnTo>
                  <a:lnTo>
                    <a:pt x="242" y="0"/>
                  </a:lnTo>
                  <a:lnTo>
                    <a:pt x="24" y="0"/>
                  </a:lnTo>
                  <a:lnTo>
                    <a:pt x="0" y="78"/>
                  </a:lnTo>
                  <a:lnTo>
                    <a:pt x="87" y="78"/>
                  </a:lnTo>
                  <a:close/>
                </a:path>
              </a:pathLst>
            </a:custGeom>
            <a:solidFill>
              <a:srgbClr val="165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5270" y="115"/>
              <a:ext cx="144" cy="162"/>
            </a:xfrm>
            <a:custGeom>
              <a:avLst/>
              <a:gdLst>
                <a:gd name="T0" fmla="*/ 183 w 289"/>
                <a:gd name="T1" fmla="*/ 325 h 325"/>
                <a:gd name="T2" fmla="*/ 289 w 289"/>
                <a:gd name="T3" fmla="*/ 0 h 325"/>
                <a:gd name="T4" fmla="*/ 196 w 289"/>
                <a:gd name="T5" fmla="*/ 0 h 325"/>
                <a:gd name="T6" fmla="*/ 142 w 289"/>
                <a:gd name="T7" fmla="*/ 168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8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3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3" y="325"/>
                  </a:moveTo>
                  <a:lnTo>
                    <a:pt x="289" y="0"/>
                  </a:lnTo>
                  <a:lnTo>
                    <a:pt x="196" y="0"/>
                  </a:lnTo>
                  <a:lnTo>
                    <a:pt x="142" y="168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3" y="325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7960" y="1286929"/>
            <a:ext cx="6400800" cy="260545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840" b="1" i="0" spc="0" baseline="0">
                <a:solidFill>
                  <a:srgbClr val="E55F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8384109" y="-25"/>
            <a:ext cx="759600" cy="511200"/>
            <a:chOff x="7701860" y="1286929"/>
            <a:chExt cx="759600" cy="511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7701860" y="1286929"/>
              <a:ext cx="759600" cy="511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853694" y="1439710"/>
              <a:ext cx="482600" cy="2032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8384400" y="975"/>
            <a:ext cx="759600" cy="51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27961" y="4767264"/>
            <a:ext cx="643639" cy="273844"/>
          </a:xfrm>
        </p:spPr>
        <p:txBody>
          <a:bodyPr/>
          <a:lstStyle>
            <a:lvl1pPr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8F84A4-0822-4709-BB76-251B05DAEE86}" type="datetime1">
              <a:rPr lang="en-GB" noProof="0" smtClean="0"/>
              <a:t>19/10/2020</a:t>
            </a:fld>
            <a:endParaRPr lang="en-GB" noProof="0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4913" y="4767264"/>
            <a:ext cx="1775791" cy="273844"/>
          </a:xfrm>
        </p:spPr>
        <p:txBody>
          <a:bodyPr lIns="0"/>
          <a:lstStyle>
            <a:lvl1pPr algn="l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1794" y="4737447"/>
            <a:ext cx="414953" cy="273844"/>
          </a:xfrm>
        </p:spPr>
        <p:txBody>
          <a:bodyPr lIns="0"/>
          <a:lstStyle>
            <a:lvl1pPr algn="r">
              <a:defRPr b="1" i="0" spc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8170863" y="-7938"/>
            <a:ext cx="981075" cy="665163"/>
            <a:chOff x="5147" y="-5"/>
            <a:chExt cx="618" cy="419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7" y="-5"/>
              <a:ext cx="618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5150" y="-2"/>
              <a:ext cx="612" cy="413"/>
            </a:xfrm>
            <a:prstGeom prst="rect">
              <a:avLst/>
            </a:pr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548" y="114"/>
              <a:ext cx="111" cy="1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5414" y="114"/>
              <a:ext cx="122" cy="1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5268" y="114"/>
              <a:ext cx="145" cy="1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18 Title al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7960" y="1286929"/>
            <a:ext cx="6400800" cy="248497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84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Click to add short VTT headline.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727961" y="4767264"/>
            <a:ext cx="643639" cy="273844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85FE60C-1298-40ED-B909-705967FAF81D}" type="datetime1">
              <a:rPr lang="en-GB" noProof="0" smtClean="0"/>
              <a:t>19/10/2020</a:t>
            </a:fld>
            <a:endParaRPr lang="en-GB" noProof="0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4913" y="4767264"/>
            <a:ext cx="1775791" cy="273844"/>
          </a:xfrm>
        </p:spPr>
        <p:txBody>
          <a:bodyPr lIns="0"/>
          <a:lstStyle>
            <a:lvl1pPr algn="l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VTT – beyond the obvious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1794" y="4737447"/>
            <a:ext cx="414953" cy="273844"/>
          </a:xfrm>
        </p:spPr>
        <p:txBody>
          <a:bodyPr lIns="0"/>
          <a:lstStyle>
            <a:lvl1pPr algn="r">
              <a:defRPr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8169275" y="-7938"/>
            <a:ext cx="982663" cy="668338"/>
            <a:chOff x="5146" y="-5"/>
            <a:chExt cx="619" cy="42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46" y="-5"/>
              <a:ext cx="619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149" y="-2"/>
              <a:ext cx="613" cy="4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548" y="115"/>
              <a:ext cx="111" cy="163"/>
            </a:xfrm>
            <a:custGeom>
              <a:avLst/>
              <a:gdLst>
                <a:gd name="T0" fmla="*/ 158 w 222"/>
                <a:gd name="T1" fmla="*/ 327 h 327"/>
                <a:gd name="T2" fmla="*/ 158 w 222"/>
                <a:gd name="T3" fmla="*/ 78 h 327"/>
                <a:gd name="T4" fmla="*/ 222 w 222"/>
                <a:gd name="T5" fmla="*/ 78 h 327"/>
                <a:gd name="T6" fmla="*/ 222 w 222"/>
                <a:gd name="T7" fmla="*/ 0 h 327"/>
                <a:gd name="T8" fmla="*/ 0 w 222"/>
                <a:gd name="T9" fmla="*/ 0 h 327"/>
                <a:gd name="T10" fmla="*/ 0 w 222"/>
                <a:gd name="T11" fmla="*/ 78 h 327"/>
                <a:gd name="T12" fmla="*/ 66 w 222"/>
                <a:gd name="T13" fmla="*/ 78 h 327"/>
                <a:gd name="T14" fmla="*/ 66 w 222"/>
                <a:gd name="T15" fmla="*/ 327 h 327"/>
                <a:gd name="T16" fmla="*/ 66 w 222"/>
                <a:gd name="T17" fmla="*/ 327 h 327"/>
                <a:gd name="T18" fmla="*/ 158 w 222"/>
                <a:gd name="T19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7">
                  <a:moveTo>
                    <a:pt x="158" y="327"/>
                  </a:moveTo>
                  <a:lnTo>
                    <a:pt x="158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7"/>
                  </a:lnTo>
                  <a:lnTo>
                    <a:pt x="66" y="327"/>
                  </a:lnTo>
                  <a:lnTo>
                    <a:pt x="158" y="327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414" y="115"/>
              <a:ext cx="122" cy="163"/>
            </a:xfrm>
            <a:custGeom>
              <a:avLst/>
              <a:gdLst>
                <a:gd name="T0" fmla="*/ 88 w 244"/>
                <a:gd name="T1" fmla="*/ 78 h 327"/>
                <a:gd name="T2" fmla="*/ 88 w 244"/>
                <a:gd name="T3" fmla="*/ 327 h 327"/>
                <a:gd name="T4" fmla="*/ 180 w 244"/>
                <a:gd name="T5" fmla="*/ 327 h 327"/>
                <a:gd name="T6" fmla="*/ 180 w 244"/>
                <a:gd name="T7" fmla="*/ 78 h 327"/>
                <a:gd name="T8" fmla="*/ 244 w 244"/>
                <a:gd name="T9" fmla="*/ 78 h 327"/>
                <a:gd name="T10" fmla="*/ 244 w 244"/>
                <a:gd name="T11" fmla="*/ 0 h 327"/>
                <a:gd name="T12" fmla="*/ 25 w 244"/>
                <a:gd name="T13" fmla="*/ 0 h 327"/>
                <a:gd name="T14" fmla="*/ 0 w 244"/>
                <a:gd name="T15" fmla="*/ 78 h 327"/>
                <a:gd name="T16" fmla="*/ 88 w 244"/>
                <a:gd name="T17" fmla="*/ 7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7">
                  <a:moveTo>
                    <a:pt x="88" y="78"/>
                  </a:moveTo>
                  <a:lnTo>
                    <a:pt x="88" y="327"/>
                  </a:lnTo>
                  <a:lnTo>
                    <a:pt x="180" y="327"/>
                  </a:lnTo>
                  <a:lnTo>
                    <a:pt x="180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5267" y="115"/>
              <a:ext cx="145" cy="163"/>
            </a:xfrm>
            <a:custGeom>
              <a:avLst/>
              <a:gdLst>
                <a:gd name="T0" fmla="*/ 183 w 289"/>
                <a:gd name="T1" fmla="*/ 327 h 327"/>
                <a:gd name="T2" fmla="*/ 289 w 289"/>
                <a:gd name="T3" fmla="*/ 0 h 327"/>
                <a:gd name="T4" fmla="*/ 197 w 289"/>
                <a:gd name="T5" fmla="*/ 0 h 327"/>
                <a:gd name="T6" fmla="*/ 142 w 289"/>
                <a:gd name="T7" fmla="*/ 168 h 327"/>
                <a:gd name="T8" fmla="*/ 135 w 289"/>
                <a:gd name="T9" fmla="*/ 192 h 327"/>
                <a:gd name="T10" fmla="*/ 135 w 289"/>
                <a:gd name="T11" fmla="*/ 192 h 327"/>
                <a:gd name="T12" fmla="*/ 135 w 289"/>
                <a:gd name="T13" fmla="*/ 192 h 327"/>
                <a:gd name="T14" fmla="*/ 135 w 289"/>
                <a:gd name="T15" fmla="*/ 192 h 327"/>
                <a:gd name="T16" fmla="*/ 135 w 289"/>
                <a:gd name="T17" fmla="*/ 192 h 327"/>
                <a:gd name="T18" fmla="*/ 135 w 289"/>
                <a:gd name="T19" fmla="*/ 192 h 327"/>
                <a:gd name="T20" fmla="*/ 135 w 289"/>
                <a:gd name="T21" fmla="*/ 192 h 327"/>
                <a:gd name="T22" fmla="*/ 128 w 289"/>
                <a:gd name="T23" fmla="*/ 168 h 327"/>
                <a:gd name="T24" fmla="*/ 91 w 289"/>
                <a:gd name="T25" fmla="*/ 60 h 327"/>
                <a:gd name="T26" fmla="*/ 0 w 289"/>
                <a:gd name="T27" fmla="*/ 60 h 327"/>
                <a:gd name="T28" fmla="*/ 89 w 289"/>
                <a:gd name="T29" fmla="*/ 327 h 327"/>
                <a:gd name="T30" fmla="*/ 183 w 289"/>
                <a:gd name="T31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7">
                  <a:moveTo>
                    <a:pt x="183" y="327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2" y="168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28" y="168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89" y="327"/>
                  </a:lnTo>
                  <a:lnTo>
                    <a:pt x="183" y="327"/>
                  </a:lnTo>
                  <a:close/>
                </a:path>
              </a:pathLst>
            </a:custGeom>
            <a:solidFill>
              <a:srgbClr val="E4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594" y="540878"/>
            <a:ext cx="6932773" cy="8572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594" y="1544135"/>
            <a:ext cx="6932773" cy="27897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add VTT content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7961" y="4767264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45" b="0" i="0" spc="0">
                <a:solidFill>
                  <a:schemeClr val="accent3"/>
                </a:solidFill>
                <a:latin typeface="Arial Regular"/>
                <a:ea typeface="Helvetica Neue" charset="0"/>
                <a:cs typeface="Helvetica Neue" charset="0"/>
              </a:defRPr>
            </a:lvl1pPr>
          </a:lstStyle>
          <a:p>
            <a:fld id="{87A3E1DB-A126-42B0-95A5-33B479DD45A7}" type="datetime1">
              <a:rPr lang="en-GB" smtClean="0"/>
              <a:pPr/>
              <a:t>19/10/2020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0000" tIns="0" rIns="0" bIns="0" rtlCol="0" anchor="ctr"/>
          <a:lstStyle>
            <a:lvl1pPr algn="ctr">
              <a:defRPr sz="845" b="0" i="0" spc="0">
                <a:solidFill>
                  <a:schemeClr val="accent3"/>
                </a:solidFill>
                <a:latin typeface="Arial Regular"/>
                <a:ea typeface="Helvetica Neue" charset="0"/>
                <a:cs typeface="Helvetica Neue" charset="0"/>
              </a:defRPr>
            </a:lvl1pPr>
          </a:lstStyle>
          <a:p>
            <a:r>
              <a:rPr lang="en-GB" dirty="0"/>
              <a:t>VTT – beyond the obvious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6756" y="4737447"/>
            <a:ext cx="934472" cy="273844"/>
          </a:xfrm>
          <a:prstGeom prst="rect">
            <a:avLst/>
          </a:prstGeom>
        </p:spPr>
        <p:txBody>
          <a:bodyPr vert="horz" lIns="90000" tIns="0" rIns="0" bIns="0" rtlCol="0" anchor="ctr"/>
          <a:lstStyle>
            <a:lvl1pPr algn="r">
              <a:defRPr sz="1383" b="0" i="0" spc="0">
                <a:solidFill>
                  <a:schemeClr val="accent3"/>
                </a:solidFill>
                <a:latin typeface="Arial Regular"/>
                <a:ea typeface="Helvetica Neue" charset="0"/>
                <a:cs typeface="Helvetica Neue" charset="0"/>
              </a:defRPr>
            </a:lvl1pPr>
          </a:lstStyle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07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6" r:id="rId2"/>
    <p:sldLayoutId id="2147483683" r:id="rId3"/>
    <p:sldLayoutId id="2147483682" r:id="rId4"/>
    <p:sldLayoutId id="2147483687" r:id="rId5"/>
    <p:sldLayoutId id="2147483665" r:id="rId6"/>
    <p:sldLayoutId id="2147483662" r:id="rId7"/>
    <p:sldLayoutId id="2147483657" r:id="rId8"/>
    <p:sldLayoutId id="2147483658" r:id="rId9"/>
    <p:sldLayoutId id="2147483678" r:id="rId10"/>
    <p:sldLayoutId id="2147483649" r:id="rId11"/>
    <p:sldLayoutId id="2147483650" r:id="rId12"/>
    <p:sldLayoutId id="2147483680" r:id="rId13"/>
    <p:sldLayoutId id="2147483656" r:id="rId14"/>
    <p:sldLayoutId id="2147483666" r:id="rId15"/>
    <p:sldLayoutId id="2147483675" r:id="rId16"/>
    <p:sldLayoutId id="2147483676" r:id="rId17"/>
    <p:sldLayoutId id="2147483679" r:id="rId18"/>
    <p:sldLayoutId id="2147483655" r:id="rId19"/>
    <p:sldLayoutId id="2147483677" r:id="rId20"/>
    <p:sldLayoutId id="2147483670" r:id="rId21"/>
    <p:sldLayoutId id="2147483671" r:id="rId22"/>
    <p:sldLayoutId id="2147483688" r:id="rId23"/>
    <p:sldLayoutId id="2147483690" r:id="rId24"/>
    <p:sldLayoutId id="2147483691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209" rtl="0" eaLnBrk="1" latinLnBrk="0" hangingPunct="1">
        <a:lnSpc>
          <a:spcPct val="100000"/>
        </a:lnSpc>
        <a:spcBef>
          <a:spcPct val="0"/>
        </a:spcBef>
        <a:buNone/>
        <a:defRPr sz="2458" b="1" i="0" kern="1200" spc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2250" indent="-215900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110000"/>
        <a:buFont typeface="Wingdings" panose="05000000000000000000" pitchFamily="2" charset="2"/>
        <a:buChar char="§"/>
        <a:tabLst/>
        <a:defRPr sz="1600" b="0" i="0" kern="1200" spc="0" baseline="0">
          <a:solidFill>
            <a:schemeClr val="accent3"/>
          </a:solidFill>
          <a:latin typeface="Arial" charset="0"/>
          <a:ea typeface="Arial" charset="0"/>
          <a:cs typeface="Arial" charset="0"/>
        </a:defRPr>
      </a:lvl1pPr>
      <a:lvl2pPr marL="446088" indent="-179388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Char char="•"/>
        <a:tabLst/>
        <a:defRPr sz="1600" b="0" i="0" kern="1200" spc="0">
          <a:solidFill>
            <a:schemeClr val="accent3"/>
          </a:solidFill>
          <a:latin typeface="Arial" charset="0"/>
          <a:ea typeface="Arial" charset="0"/>
          <a:cs typeface="Arial" charset="0"/>
        </a:defRPr>
      </a:lvl2pPr>
      <a:lvl3pPr marL="628650" indent="-182563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Char char="•"/>
        <a:tabLst/>
        <a:defRPr sz="1600" b="0" i="0" kern="1200" spc="0">
          <a:solidFill>
            <a:schemeClr val="accent3"/>
          </a:solidFill>
          <a:latin typeface="Arial" charset="0"/>
          <a:ea typeface="Arial" charset="0"/>
          <a:cs typeface="Arial" charset="0"/>
        </a:defRPr>
      </a:lvl3pPr>
      <a:lvl4pPr marL="808038" indent="-179388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Char char="•"/>
        <a:tabLst/>
        <a:defRPr sz="1600" b="0" i="0" kern="1200" spc="0">
          <a:solidFill>
            <a:schemeClr val="accent3"/>
          </a:solidFill>
          <a:latin typeface="Arial" charset="0"/>
          <a:ea typeface="Arial" charset="0"/>
          <a:cs typeface="Arial" charset="0"/>
        </a:defRPr>
      </a:lvl4pPr>
      <a:lvl5pPr marL="985838" indent="-177800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Char char="•"/>
        <a:tabLst/>
        <a:defRPr sz="1600" b="0" i="0" kern="1200" spc="0">
          <a:solidFill>
            <a:schemeClr val="accent3"/>
          </a:solidFill>
          <a:latin typeface="Arial" charset="0"/>
          <a:ea typeface="Arial" charset="0"/>
          <a:cs typeface="Arial" charset="0"/>
        </a:defRPr>
      </a:lvl5pPr>
      <a:lvl6pPr marL="2514647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5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4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3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4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2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1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8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284">
          <p15:clr>
            <a:srgbClr val="F26B43"/>
          </p15:clr>
        </p15:guide>
        <p15:guide id="5" orient="horz" pos="1297">
          <p15:clr>
            <a:srgbClr val="F26B43"/>
          </p15:clr>
        </p15:guide>
        <p15:guide id="7" orient="horz" pos="878">
          <p15:clr>
            <a:srgbClr val="F26B43"/>
          </p15:clr>
        </p15:guide>
        <p15:guide id="8" orient="horz" pos="973">
          <p15:clr>
            <a:srgbClr val="F26B43"/>
          </p15:clr>
        </p15:guide>
        <p15:guide id="10" pos="470">
          <p15:clr>
            <a:srgbClr val="F26B43"/>
          </p15:clr>
        </p15:guide>
        <p15:guide id="11" orient="horz" pos="40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720000" y="586803"/>
            <a:ext cx="6948000" cy="743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19999" y="1573530"/>
            <a:ext cx="6948000" cy="30344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First level bullet</a:t>
            </a:r>
          </a:p>
          <a:p>
            <a:pPr lvl="1"/>
            <a:r>
              <a:rPr lang="en-GB" noProof="0"/>
              <a:t>Second level bullet</a:t>
            </a:r>
          </a:p>
          <a:p>
            <a:pPr lvl="2"/>
            <a:r>
              <a:rPr lang="en-GB" noProof="0"/>
              <a:t>Third level bullet</a:t>
            </a:r>
          </a:p>
          <a:p>
            <a:pPr lvl="3"/>
            <a:r>
              <a:rPr lang="en-GB" noProof="0"/>
              <a:t>Fourth level bullet</a:t>
            </a:r>
          </a:p>
          <a:p>
            <a:pPr lvl="4"/>
            <a:r>
              <a:rPr lang="en-GB" noProof="0"/>
              <a:t>Subheading (Fifth level)</a:t>
            </a:r>
          </a:p>
          <a:p>
            <a:pPr lvl="5"/>
            <a:r>
              <a:rPr lang="en-GB" noProof="0"/>
              <a:t>Text only (Sixth level)</a:t>
            </a:r>
          </a:p>
          <a:p>
            <a:pPr lvl="5"/>
            <a:endParaRPr lang="en-GB" noProof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3F89EB9-CD78-4294-817D-18595041810A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720000" y="4852800"/>
            <a:ext cx="720000" cy="28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C1A86E2-E3C9-42F6-9FBE-001C31EF33DE}" type="datetime1">
              <a:rPr lang="en-GB" smtClean="0"/>
              <a:t>19/10/2020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2C31D9-EEC5-46F5-9D83-6C7E22D558D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440001" y="4852800"/>
            <a:ext cx="6730862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VTT – beyond the obvious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5D6F0F1-E903-4F17-8A44-9E11C6FB99BB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175627" y="4852800"/>
            <a:ext cx="968374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3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457198" rtl="0" eaLnBrk="1" latinLnBrk="0" hangingPunct="1">
        <a:lnSpc>
          <a:spcPct val="90000"/>
        </a:lnSpc>
        <a:spcBef>
          <a:spcPct val="0"/>
        </a:spcBef>
        <a:buNone/>
        <a:defRPr sz="2600" b="1" i="0" kern="1200" spc="0">
          <a:solidFill>
            <a:srgbClr val="F06E00"/>
          </a:solidFill>
          <a:latin typeface="Arial" charset="0"/>
          <a:ea typeface="Arial" charset="0"/>
          <a:cs typeface="Arial" charset="0"/>
        </a:defRPr>
      </a:lvl1pPr>
    </p:titleStyle>
    <p:bodyStyle>
      <a:lvl1pPr marL="215995" indent="-215995" algn="l" defTabSz="457198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F06E00"/>
        </a:buClr>
        <a:buSzPct val="100000"/>
        <a:buFont typeface="Wingdings 2" panose="05020102010507070707" pitchFamily="18" charset="2"/>
        <a:buChar char="¡"/>
        <a:tabLst/>
        <a:defRPr lang="en-GB" sz="1800" b="0" i="0" kern="1200" spc="0" baseline="0" noProof="0" dirty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395990" indent="-179996" algn="l" defTabSz="45719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F06E00"/>
        </a:buClr>
        <a:buFont typeface="Arial" panose="020B0604020202020204" pitchFamily="34" charset="0"/>
        <a:buChar char="•"/>
        <a:tabLst/>
        <a:defRPr lang="en-GB" sz="1600" b="0" i="0" kern="1200" spc="0" noProof="0" dirty="0">
          <a:solidFill>
            <a:srgbClr val="000000"/>
          </a:solidFill>
          <a:latin typeface="Arial" charset="0"/>
          <a:ea typeface="Arial" charset="0"/>
          <a:cs typeface="Arial" charset="0"/>
        </a:defRPr>
      </a:lvl2pPr>
      <a:lvl3pPr marL="575986" indent="-179996" algn="l" defTabSz="457198" rtl="0" eaLnBrk="1" latinLnBrk="0" hangingPunct="1">
        <a:lnSpc>
          <a:spcPct val="100000"/>
        </a:lnSpc>
        <a:spcBef>
          <a:spcPts val="0"/>
        </a:spcBef>
        <a:buClr>
          <a:srgbClr val="F06E00"/>
        </a:buClr>
        <a:buSzPct val="100000"/>
        <a:buFont typeface="Arial" panose="020B0604020202020204" pitchFamily="34" charset="0"/>
        <a:buChar char="•"/>
        <a:tabLst/>
        <a:defRPr sz="1600" b="0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3pPr>
      <a:lvl4pPr marL="755981" indent="-179384" algn="l" defTabSz="457198" rtl="0" eaLnBrk="1" latinLnBrk="0" hangingPunct="1">
        <a:lnSpc>
          <a:spcPct val="100000"/>
        </a:lnSpc>
        <a:spcBef>
          <a:spcPts val="0"/>
        </a:spcBef>
        <a:buClr>
          <a:srgbClr val="F06E00"/>
        </a:buClr>
        <a:buSzPct val="100000"/>
        <a:buFont typeface="Arial" charset="0"/>
        <a:buChar char="•"/>
        <a:tabLst/>
        <a:defRPr sz="1600" b="0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4pPr>
      <a:lvl5pPr marL="0" indent="0" algn="l" defTabSz="457198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charset="0"/>
        <a:buNone/>
        <a:tabLst/>
        <a:defRPr sz="1800" b="1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5pPr>
      <a:lvl6pPr marL="0" indent="0" algn="l" defTabSz="457198" rtl="0" eaLnBrk="1" latinLnBrk="0" hangingPunct="1">
        <a:lnSpc>
          <a:spcPct val="90000"/>
        </a:lnSpc>
        <a:spcBef>
          <a:spcPts val="0"/>
        </a:spcBef>
        <a:buClr>
          <a:schemeClr val="tx1"/>
        </a:buClr>
        <a:buSzPct val="110000"/>
        <a:buFont typeface="Arial"/>
        <a:buNone/>
        <a:defRPr lang="en-GB" sz="1800" b="0" i="0" kern="1200" spc="0" noProof="0" dirty="0">
          <a:solidFill>
            <a:srgbClr val="000000"/>
          </a:solidFill>
          <a:latin typeface="Arial" charset="0"/>
          <a:ea typeface="+mn-ea"/>
          <a:cs typeface="Arial" charset="0"/>
        </a:defRPr>
      </a:lvl6pPr>
      <a:lvl7pPr marL="2971781" indent="-228599" algn="l" defTabSz="4571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8" indent="-228599" algn="l" defTabSz="4571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6" indent="-228599" algn="l" defTabSz="4571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4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8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5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148">
          <p15:clr>
            <a:srgbClr val="F26B43"/>
          </p15:clr>
        </p15:guide>
        <p15:guide id="7" orient="horz" pos="894">
          <p15:clr>
            <a:srgbClr val="F26B43"/>
          </p15:clr>
        </p15:guide>
        <p15:guide id="10" pos="453">
          <p15:clr>
            <a:srgbClr val="F26B43"/>
          </p15:clr>
        </p15:guide>
        <p15:guide id="11" orient="horz" pos="418">
          <p15:clr>
            <a:srgbClr val="F26B43"/>
          </p15:clr>
        </p15:guide>
        <p15:guide id="12" pos="4830">
          <p15:clr>
            <a:srgbClr val="F26B43"/>
          </p15:clr>
        </p15:guide>
        <p15:guide id="13" orient="horz" pos="1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999" y="2023674"/>
            <a:ext cx="4016406" cy="1980000"/>
          </a:xfrm>
        </p:spPr>
        <p:txBody>
          <a:bodyPr/>
          <a:lstStyle/>
          <a:p>
            <a:pPr>
              <a:lnSpc>
                <a:spcPts val="3000"/>
              </a:lnSpc>
              <a:spcAft>
                <a:spcPts val="300"/>
              </a:spcAft>
            </a:pPr>
            <a:br>
              <a:rPr lang="en-US" noProof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en-US" noProof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Strategic foresight </a:t>
            </a:r>
            <a:br>
              <a:rPr lang="en-US" noProof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en-US" sz="2400" b="0" noProof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– Organizational barriers </a:t>
            </a:r>
            <a:br>
              <a:rPr lang="en-US" sz="2400" b="0" noProof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en-US" sz="2400" b="0" noProof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and leadership principles</a:t>
            </a:r>
            <a:br>
              <a:rPr lang="en-US" noProof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en-US" sz="1600" b="0" noProof="1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Nando Malmelin</a:t>
            </a:r>
            <a:endParaRPr lang="en-US" b="0" noProof="1"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3EF3-7F37-485D-AD45-933C9831B24D}" type="datetime1">
              <a:rPr lang="en-US" noProof="1" smtClean="0">
                <a:latin typeface="Arial" panose="020B0604020202020204" pitchFamily="34" charset="0"/>
                <a:cs typeface="Arial" panose="020B0604020202020204" pitchFamily="34" charset="0"/>
              </a:rPr>
              <a:t>10/19/20</a:t>
            </a:fld>
            <a:endParaRPr lang="en-US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VTT – beyond the obvious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426BE21-36E1-FA42-A3E6-BB01669BEF2B}"/>
              </a:ext>
            </a:extLst>
          </p:cNvPr>
          <p:cNvSpPr txBox="1"/>
          <p:nvPr/>
        </p:nvSpPr>
        <p:spPr>
          <a:xfrm>
            <a:off x="4828143" y="1659695"/>
            <a:ext cx="30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noProof="1">
                <a:solidFill>
                  <a:srgbClr val="0000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SHIFT Business Festival</a:t>
            </a:r>
            <a:endParaRPr lang="en-US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6926F5A7-D74F-C442-8369-C3305C1AC351}"/>
              </a:ext>
            </a:extLst>
          </p:cNvPr>
          <p:cNvCxnSpPr>
            <a:cxnSpLocks/>
          </p:cNvCxnSpPr>
          <p:nvPr/>
        </p:nvCxnSpPr>
        <p:spPr>
          <a:xfrm>
            <a:off x="4907978" y="1987128"/>
            <a:ext cx="2248524" cy="0"/>
          </a:xfrm>
          <a:prstGeom prst="line">
            <a:avLst/>
          </a:prstGeom>
          <a:ln w="31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17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6D0E1DA-04DF-EA4A-8666-748399DDE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784"/>
            <a:ext cx="9143999" cy="517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 descr="Kuva, joka sisältää kohteen teksti, nuoli&#10;&#10;Kuvaus luotu automaattisesti">
            <a:extLst>
              <a:ext uri="{FF2B5EF4-FFF2-40B4-BE49-F238E27FC236}">
                <a16:creationId xmlns:a16="http://schemas.microsoft.com/office/drawing/2014/main" id="{6398DEA5-DD46-2C4C-85F6-4AC2A08FC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784"/>
            <a:ext cx="9143999" cy="517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3B1B26F3-204D-934A-8A7F-67F0B19C5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000" y="1390243"/>
            <a:ext cx="4140000" cy="2099067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02C22B26-91B6-8147-B8C6-A9F439FE7392}"/>
              </a:ext>
            </a:extLst>
          </p:cNvPr>
          <p:cNvSpPr txBox="1"/>
          <p:nvPr/>
        </p:nvSpPr>
        <p:spPr>
          <a:xfrm>
            <a:off x="126479" y="3947806"/>
            <a:ext cx="4139293" cy="146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i-FI" sz="800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CONTACT:</a:t>
            </a:r>
          </a:p>
          <a:p>
            <a:r>
              <a:rPr lang="fi-FI" sz="1100" dirty="0" err="1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Nando</a:t>
            </a:r>
            <a:r>
              <a:rPr lang="fi-FI" sz="11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fi-FI" sz="1100" dirty="0" err="1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Malmelin</a:t>
            </a:r>
            <a:r>
              <a:rPr lang="fi-FI" sz="11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, </a:t>
            </a:r>
            <a:r>
              <a:rPr lang="fi-FI" sz="1100" dirty="0" err="1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PhD</a:t>
            </a:r>
            <a:br>
              <a:rPr lang="fi-FI" sz="11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</a:br>
            <a:r>
              <a:rPr lang="fi-FI" sz="1100" dirty="0" err="1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Professor</a:t>
            </a:r>
            <a:r>
              <a:rPr lang="fi-FI" sz="11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 of </a:t>
            </a:r>
            <a:r>
              <a:rPr lang="fi-FI" sz="1100" dirty="0" err="1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Practice</a:t>
            </a:r>
            <a:r>
              <a:rPr lang="fi-FI" sz="11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, </a:t>
            </a:r>
            <a:r>
              <a:rPr lang="fi-FI" sz="1100" dirty="0" err="1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Disruptive</a:t>
            </a:r>
            <a:r>
              <a:rPr lang="fi-FI" sz="11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 Business</a:t>
            </a:r>
          </a:p>
          <a:p>
            <a:r>
              <a:rPr lang="fi-FI" sz="1100" dirty="0" err="1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nando.malmelin@vtt.fi</a:t>
            </a:r>
            <a:endParaRPr lang="fi-FI" sz="11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r>
              <a:rPr lang="fi-FI" sz="11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+358405248094</a:t>
            </a:r>
          </a:p>
          <a:p>
            <a:r>
              <a:rPr lang="en-US" sz="1100" dirty="0" err="1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fi.linkedin.com</a:t>
            </a:r>
            <a:r>
              <a:rPr lang="en-US" sz="11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/in/</a:t>
            </a:r>
            <a:r>
              <a:rPr lang="en-US" sz="1100" dirty="0" err="1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nandomalmelin</a:t>
            </a:r>
            <a:r>
              <a:rPr lang="fi-FI" sz="11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</a:p>
          <a:p>
            <a:endParaRPr lang="fi-FI" sz="12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33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TT 2018">
  <a:themeElements>
    <a:clrScheme name="VTT brand 2018 3">
      <a:dk1>
        <a:srgbClr val="E35F00"/>
      </a:dk1>
      <a:lt1>
        <a:srgbClr val="FFFFFF"/>
      </a:lt1>
      <a:dk2>
        <a:srgbClr val="165976"/>
      </a:dk2>
      <a:lt2>
        <a:srgbClr val="FFFFFF"/>
      </a:lt2>
      <a:accent1>
        <a:srgbClr val="83929B"/>
      </a:accent1>
      <a:accent2>
        <a:srgbClr val="E35F00"/>
      </a:accent2>
      <a:accent3>
        <a:srgbClr val="77858D"/>
      </a:accent3>
      <a:accent4>
        <a:srgbClr val="E35F00"/>
      </a:accent4>
      <a:accent5>
        <a:srgbClr val="165976"/>
      </a:accent5>
      <a:accent6>
        <a:srgbClr val="E35F00"/>
      </a:accent6>
      <a:hlink>
        <a:srgbClr val="165976"/>
      </a:hlink>
      <a:folHlink>
        <a:srgbClr val="E35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N_VTT_Labyrinth.pptx" id="{2C6BD44D-DC62-4AD0-8389-5D01565FEA5E}" vid="{C435A05B-763C-4A5F-B30B-5B63DC7BBC36}"/>
    </a:ext>
  </a:extLst>
</a:theme>
</file>

<file path=ppt/theme/theme2.xml><?xml version="1.0" encoding="utf-8"?>
<a:theme xmlns:a="http://schemas.openxmlformats.org/drawingml/2006/main" name="VTT 2020 - CONTENT slides">
  <a:themeElements>
    <a:clrScheme name="VTT 2020.01">
      <a:dk1>
        <a:srgbClr val="F06E00"/>
      </a:dk1>
      <a:lt1>
        <a:srgbClr val="FFFFFF"/>
      </a:lt1>
      <a:dk2>
        <a:srgbClr val="005794"/>
      </a:dk2>
      <a:lt2>
        <a:srgbClr val="FFFFFF"/>
      </a:lt2>
      <a:accent1>
        <a:srgbClr val="F06E00"/>
      </a:accent1>
      <a:accent2>
        <a:srgbClr val="DBDBDB"/>
      </a:accent2>
      <a:accent3>
        <a:srgbClr val="005794"/>
      </a:accent3>
      <a:accent4>
        <a:srgbClr val="FFDC0F"/>
      </a:accent4>
      <a:accent5>
        <a:srgbClr val="115532"/>
      </a:accent5>
      <a:accent6>
        <a:srgbClr val="AFAFAF"/>
      </a:accent6>
      <a:hlink>
        <a:srgbClr val="005794"/>
      </a:hlink>
      <a:folHlink>
        <a:srgbClr val="AFAF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929D"/>
        </a:solidFill>
        <a:ln w="9525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TT_2020_City" id="{201493A6-33DF-4E25-B062-6DC87DC4F6BE}" vid="{3B750704-2562-4590-AFB9-18284BFE6D3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VTT 2018</Template>
  <TotalTime>11816</TotalTime>
  <Words>54</Words>
  <Application>Microsoft Macintosh PowerPoint</Application>
  <PresentationFormat>Näytössä katseltava esitys (16:9)</PresentationFormat>
  <Paragraphs>9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4</vt:i4>
      </vt:variant>
    </vt:vector>
  </HeadingPairs>
  <TitlesOfParts>
    <vt:vector size="13" baseType="lpstr">
      <vt:lpstr>Arial</vt:lpstr>
      <vt:lpstr>Arial Regular</vt:lpstr>
      <vt:lpstr>Calibri</vt:lpstr>
      <vt:lpstr>Helvetica Neue Light</vt:lpstr>
      <vt:lpstr>Helvetica Neue Medium</vt:lpstr>
      <vt:lpstr>Wingdings</vt:lpstr>
      <vt:lpstr>Wingdings 2</vt:lpstr>
      <vt:lpstr>VTT 2018</vt:lpstr>
      <vt:lpstr>VTT 2020 - CONTENT slides</vt:lpstr>
      <vt:lpstr> Strategic foresight  – Organizational barriers  and leadership principles Nando Malmelin</vt:lpstr>
      <vt:lpstr>PowerPoint-esitys</vt:lpstr>
      <vt:lpstr>PowerPoint-esitys</vt:lpstr>
      <vt:lpstr>PowerPoint-esitys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subject/>
  <dc:creator>Malmelin Nando</dc:creator>
  <cp:keywords/>
  <dc:description/>
  <cp:lastModifiedBy>Malmelin Nando</cp:lastModifiedBy>
  <cp:revision>514</cp:revision>
  <cp:lastPrinted>2019-10-01T15:17:03Z</cp:lastPrinted>
  <dcterms:created xsi:type="dcterms:W3CDTF">2019-03-14T09:19:34Z</dcterms:created>
  <dcterms:modified xsi:type="dcterms:W3CDTF">2020-10-19T07:36:50Z</dcterms:modified>
  <cp:category/>
</cp:coreProperties>
</file>