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0"/>
  </p:notesMasterIdLst>
  <p:sldIdLst>
    <p:sldId id="256" r:id="rId2"/>
    <p:sldId id="260" r:id="rId3"/>
    <p:sldId id="269" r:id="rId4"/>
    <p:sldId id="307" r:id="rId5"/>
    <p:sldId id="275" r:id="rId6"/>
    <p:sldId id="278" r:id="rId7"/>
    <p:sldId id="271"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FCE02EB-C40D-4472-89D0-21748F55FFFD}">
          <p14:sldIdLst>
            <p14:sldId id="256"/>
            <p14:sldId id="260"/>
            <p14:sldId id="269"/>
            <p14:sldId id="307"/>
            <p14:sldId id="275"/>
            <p14:sldId id="278"/>
            <p14:sldId id="271"/>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A1F"/>
    <a:srgbClr val="FF6900"/>
    <a:srgbClr val="8270B3"/>
    <a:srgbClr val="191A18"/>
    <a:srgbClr val="16211F"/>
    <a:srgbClr val="DF82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65768" autoAdjust="0"/>
  </p:normalViewPr>
  <p:slideViewPr>
    <p:cSldViewPr snapToGrid="0" showGuides="1">
      <p:cViewPr varScale="1">
        <p:scale>
          <a:sx n="44" d="100"/>
          <a:sy n="44" d="100"/>
        </p:scale>
        <p:origin x="1116" y="20"/>
      </p:cViewPr>
      <p:guideLst>
        <p:guide orient="horz" pos="2160"/>
        <p:guide pos="3840"/>
      </p:guideLst>
    </p:cSldViewPr>
  </p:slideViewPr>
  <p:notesTextViewPr>
    <p:cViewPr>
      <p:scale>
        <a:sx n="3" d="2"/>
        <a:sy n="3" d="2"/>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8399BE-0B95-49F7-8458-89A4621156BE}" type="datetimeFigureOut">
              <a:rPr lang="fi-FI" smtClean="0"/>
              <a:t>21.10.2020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65255-EF6C-43DE-96BE-0223BFB94B3C}" type="slidenum">
              <a:rPr lang="fi-FI" smtClean="0"/>
              <a:t>‹nr.›</a:t>
            </a:fld>
            <a:endParaRPr lang="fi-FI"/>
          </a:p>
        </p:txBody>
      </p:sp>
    </p:spTree>
    <p:extLst>
      <p:ext uri="{BB962C8B-B14F-4D97-AF65-F5344CB8AC3E}">
        <p14:creationId xmlns:p14="http://schemas.microsoft.com/office/powerpoint/2010/main" val="264860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rgbClr val="FFFFFF"/>
                </a:solidFill>
                <a:latin typeface="Quicksand"/>
                <a:ea typeface="Quicksand"/>
                <a:cs typeface="Quicksand"/>
                <a:sym typeface="Quicksand"/>
              </a:rPr>
              <a:t>People, both privately and occupationally, are overloaded with too many conflicting priorities </a:t>
            </a:r>
            <a:endParaRPr lang="en-GB" dirty="0"/>
          </a:p>
          <a:p>
            <a:pPr marL="0" lvl="0" indent="0" algn="l" rtl="0">
              <a:spcBef>
                <a:spcPts val="0"/>
              </a:spcBef>
              <a:spcAft>
                <a:spcPts val="0"/>
              </a:spcAft>
              <a:buNone/>
            </a:pPr>
            <a:endParaRPr dirty="0"/>
          </a:p>
        </p:txBody>
      </p:sp>
      <p:sp>
        <p:nvSpPr>
          <p:cNvPr id="973" name="Google Shape;97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GB" sz="1800" dirty="0">
                <a:solidFill>
                  <a:schemeClr val="lt1"/>
                </a:solidFill>
                <a:latin typeface="Quicksand"/>
                <a:ea typeface="Quicksand"/>
                <a:cs typeface="Quicksand"/>
                <a:sym typeface="Quicksand"/>
              </a:rPr>
              <a:t>We feel the mental pressure when we enter organisations. </a:t>
            </a:r>
          </a:p>
          <a:p>
            <a:pPr marL="0" marR="0" lvl="0" indent="0" algn="ctr" rtl="0">
              <a:spcBef>
                <a:spcPts val="0"/>
              </a:spcBef>
              <a:spcAft>
                <a:spcPts val="0"/>
              </a:spcAft>
              <a:buNone/>
            </a:pPr>
            <a:endParaRPr lang="en-GB" sz="1800" dirty="0">
              <a:solidFill>
                <a:schemeClr val="lt1"/>
              </a:solidFill>
              <a:latin typeface="Quicksand"/>
              <a:ea typeface="Quicksand"/>
              <a:cs typeface="Quicksand"/>
              <a:sym typeface="Quicksand"/>
            </a:endParaRPr>
          </a:p>
          <a:p>
            <a:pPr marL="0" marR="0" lvl="0" indent="0" algn="ctr" rtl="0">
              <a:spcBef>
                <a:spcPts val="0"/>
              </a:spcBef>
              <a:spcAft>
                <a:spcPts val="0"/>
              </a:spcAft>
              <a:buNone/>
            </a:pPr>
            <a:r>
              <a:rPr lang="en-GB" sz="1800" dirty="0">
                <a:solidFill>
                  <a:schemeClr val="lt1"/>
                </a:solidFill>
                <a:latin typeface="Quicksand"/>
                <a:ea typeface="Quicksand"/>
                <a:cs typeface="Quicksand"/>
                <a:sym typeface="Quicksand"/>
              </a:rPr>
              <a:t>All organisations have an organisational culture. </a:t>
            </a:r>
            <a:endParaRPr lang="en-GB" dirty="0"/>
          </a:p>
          <a:p>
            <a:pPr marL="0" marR="0" lvl="0" indent="0" algn="ctr" rtl="0">
              <a:spcBef>
                <a:spcPts val="0"/>
              </a:spcBef>
              <a:spcAft>
                <a:spcPts val="0"/>
              </a:spcAft>
              <a:buNone/>
            </a:pPr>
            <a:endParaRPr lang="en-GB" sz="1200" dirty="0">
              <a:solidFill>
                <a:schemeClr val="lt1"/>
              </a:solidFill>
              <a:latin typeface="Quicksand"/>
              <a:ea typeface="Quicksand"/>
              <a:cs typeface="Quicksand"/>
              <a:sym typeface="Quicksand"/>
            </a:endParaRPr>
          </a:p>
          <a:p>
            <a:pPr marL="0" marR="0" lvl="0" indent="0" algn="ctr" rtl="0">
              <a:spcBef>
                <a:spcPts val="0"/>
              </a:spcBef>
              <a:spcAft>
                <a:spcPts val="0"/>
              </a:spcAft>
              <a:buNone/>
            </a:pPr>
            <a:r>
              <a:rPr lang="en-GB" sz="1200" dirty="0">
                <a:solidFill>
                  <a:schemeClr val="lt1"/>
                </a:solidFill>
                <a:latin typeface="Quicksand"/>
                <a:ea typeface="Quicksand"/>
                <a:cs typeface="Quicksand"/>
                <a:sym typeface="Quicksand"/>
              </a:rPr>
              <a:t>Some organisational cultures are purposefully shaped to ensure constant adaptability to changing circumstances.</a:t>
            </a:r>
          </a:p>
          <a:p>
            <a:pPr marL="0" marR="0" lvl="0" indent="0" algn="ctr" rtl="0">
              <a:spcBef>
                <a:spcPts val="0"/>
              </a:spcBef>
              <a:spcAft>
                <a:spcPts val="0"/>
              </a:spcAft>
              <a:buNone/>
            </a:pPr>
            <a:endParaRPr lang="en-GB" sz="1200" dirty="0">
              <a:solidFill>
                <a:schemeClr val="lt1"/>
              </a:solidFill>
              <a:latin typeface="Quicksand"/>
              <a:ea typeface="Quicksand"/>
              <a:cs typeface="Quicksand"/>
              <a:sym typeface="Quicksand"/>
            </a:endParaRPr>
          </a:p>
          <a:p>
            <a:pPr marL="0" marR="0" lvl="0" indent="0" algn="ctr" rtl="0">
              <a:spcBef>
                <a:spcPts val="0"/>
              </a:spcBef>
              <a:spcAft>
                <a:spcPts val="0"/>
              </a:spcAft>
              <a:buNone/>
            </a:pPr>
            <a:r>
              <a:rPr lang="en-GB" sz="1200" dirty="0">
                <a:solidFill>
                  <a:schemeClr val="lt1"/>
                </a:solidFill>
                <a:latin typeface="Quicksand"/>
                <a:ea typeface="Quicksand"/>
                <a:cs typeface="Quicksand"/>
                <a:sym typeface="Quicksand"/>
              </a:rPr>
              <a:t>And this can be measured.  </a:t>
            </a:r>
            <a:endParaRPr lang="en-GB" dirty="0"/>
          </a:p>
          <a:p>
            <a:pPr marL="0" lvl="0" indent="0" algn="l" rtl="0">
              <a:spcBef>
                <a:spcPts val="0"/>
              </a:spcBef>
              <a:spcAft>
                <a:spcPts val="0"/>
              </a:spcAft>
              <a:buNone/>
            </a:pPr>
            <a:endParaRPr dirty="0"/>
          </a:p>
        </p:txBody>
      </p:sp>
      <p:sp>
        <p:nvSpPr>
          <p:cNvPr id="1395" name="Google Shape;1395;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Egbert speaking</a:t>
            </a:r>
            <a:endParaRPr/>
          </a:p>
          <a:p>
            <a:pPr marL="0" lvl="0" indent="0" algn="l" rtl="0">
              <a:lnSpc>
                <a:spcPct val="100000"/>
              </a:lnSpc>
              <a:spcBef>
                <a:spcPts val="0"/>
              </a:spcBef>
              <a:spcAft>
                <a:spcPts val="0"/>
              </a:spcAft>
              <a:buClr>
                <a:schemeClr val="dk1"/>
              </a:buClr>
              <a:buSzPts val="1400"/>
              <a:buFont typeface="Calibri"/>
              <a:buNone/>
            </a:pPr>
            <a:r>
              <a:rPr lang="en-US"/>
              <a:t>Representing culture in a layered form like an Onion helps us understand it in a manner that we know hat’s more visible and easy to change and what is less visible and difficult to change.</a:t>
            </a:r>
            <a:endParaRPr/>
          </a:p>
          <a:p>
            <a:pPr marL="0" lvl="0" indent="0" algn="l" rtl="0">
              <a:lnSpc>
                <a:spcPct val="100000"/>
              </a:lnSpc>
              <a:spcBef>
                <a:spcPts val="0"/>
              </a:spcBef>
              <a:spcAft>
                <a:spcPts val="0"/>
              </a:spcAft>
              <a:buClr>
                <a:schemeClr val="dk1"/>
              </a:buClr>
              <a:buSzPts val="1400"/>
              <a:buFont typeface="Calibri"/>
              <a:buNone/>
            </a:pPr>
            <a:r>
              <a:rPr lang="en-US"/>
              <a:t>The lack of visibility and the degree of difficulty to change increases as we move from the out layer to the core of this Culture onion.</a:t>
            </a:r>
            <a:endParaRPr/>
          </a:p>
          <a:p>
            <a:pPr marL="0" lvl="0" indent="0" algn="l" rtl="0">
              <a:lnSpc>
                <a:spcPct val="100000"/>
              </a:lnSpc>
              <a:spcBef>
                <a:spcPts val="0"/>
              </a:spcBef>
              <a:spcAft>
                <a:spcPts val="0"/>
              </a:spcAft>
              <a:buClr>
                <a:schemeClr val="dk1"/>
              </a:buClr>
              <a:buSzPts val="1400"/>
              <a:buFont typeface="Calibri"/>
              <a:buNone/>
            </a:pPr>
            <a:r>
              <a:rPr lang="en-US"/>
              <a:t>At the outer most layer there are symbols : such as your Logo LTI, your tagline ‘Let’s Solve’ and so on</a:t>
            </a:r>
            <a:endParaRPr/>
          </a:p>
          <a:p>
            <a:pPr marL="0" lvl="0" indent="0" algn="l" rtl="0">
              <a:lnSpc>
                <a:spcPct val="100000"/>
              </a:lnSpc>
              <a:spcBef>
                <a:spcPts val="0"/>
              </a:spcBef>
              <a:spcAft>
                <a:spcPts val="0"/>
              </a:spcAft>
              <a:buClr>
                <a:schemeClr val="dk1"/>
              </a:buClr>
              <a:buSzPts val="1400"/>
              <a:buFont typeface="Calibri"/>
              <a:buNone/>
            </a:pPr>
            <a:r>
              <a:rPr lang="en-US"/>
              <a:t>Next layer is where you have your Heroes – could be inside the organization our outside, could be Brand personalities such as Sachin Tendulkar, Roger Federer  or , could be your promoter, could even be a fictionalized character such as Superman</a:t>
            </a:r>
            <a:endParaRPr/>
          </a:p>
          <a:p>
            <a:pPr marL="0" lvl="0" indent="0" algn="l" rtl="0">
              <a:lnSpc>
                <a:spcPct val="100000"/>
              </a:lnSpc>
              <a:spcBef>
                <a:spcPts val="0"/>
              </a:spcBef>
              <a:spcAft>
                <a:spcPts val="0"/>
              </a:spcAft>
              <a:buClr>
                <a:schemeClr val="dk1"/>
              </a:buClr>
              <a:buSzPts val="1400"/>
              <a:buFont typeface="Calibri"/>
              <a:buNone/>
            </a:pPr>
            <a:r>
              <a:rPr lang="en-US"/>
              <a:t>Rituals: The way you greet and meet ; celebrate ; give gift / bonus every Diwali </a:t>
            </a:r>
            <a:endParaRPr/>
          </a:p>
          <a:p>
            <a:pPr marL="0" lvl="0" indent="0" algn="l" rtl="0">
              <a:lnSpc>
                <a:spcPct val="100000"/>
              </a:lnSpc>
              <a:spcBef>
                <a:spcPts val="0"/>
              </a:spcBef>
              <a:spcAft>
                <a:spcPts val="0"/>
              </a:spcAft>
              <a:buClr>
                <a:schemeClr val="dk1"/>
              </a:buClr>
              <a:buSzPts val="1400"/>
              <a:buFont typeface="Calibri"/>
              <a:buNone/>
            </a:pPr>
            <a:r>
              <a:rPr lang="en-US"/>
              <a:t>Now all of these i.e. Symbols , Heroes, Rituals collectively define your practices in your organization and they constitute your Organization Culture.</a:t>
            </a:r>
            <a:endParaRPr/>
          </a:p>
          <a:p>
            <a:pPr marL="0" lvl="0" indent="0" algn="l" rtl="0">
              <a:lnSpc>
                <a:spcPct val="100000"/>
              </a:lnSpc>
              <a:spcBef>
                <a:spcPts val="0"/>
              </a:spcBef>
              <a:spcAft>
                <a:spcPts val="0"/>
              </a:spcAft>
              <a:buClr>
                <a:schemeClr val="dk1"/>
              </a:buClr>
              <a:buSzPts val="1400"/>
              <a:buFont typeface="Calibri"/>
              <a:buNone/>
            </a:pPr>
            <a:r>
              <a:rPr lang="en-US"/>
              <a:t>If we peel all these layers we reach the core that is formed of the National identity. LTI in India is different from LTI in US if LTI US is formed by American nationals or LTI UK, if that organization is predominantly resources by Brits.</a:t>
            </a:r>
            <a:endParaRPr/>
          </a:p>
          <a:p>
            <a:pPr marL="0" lvl="0" indent="0" algn="l" rtl="0">
              <a:lnSpc>
                <a:spcPct val="100000"/>
              </a:lnSpc>
              <a:spcBef>
                <a:spcPts val="0"/>
              </a:spcBef>
              <a:spcAft>
                <a:spcPts val="0"/>
              </a:spcAft>
              <a:buClr>
                <a:schemeClr val="dk1"/>
              </a:buClr>
              <a:buSzPts val="1400"/>
              <a:buFont typeface="Calibri"/>
              <a:buNone/>
            </a:pPr>
            <a:r>
              <a:rPr lang="en-US"/>
              <a:t>Our focus today is this Core formed out of National Culture.</a:t>
            </a:r>
            <a:endParaRPr/>
          </a:p>
        </p:txBody>
      </p:sp>
      <p:sp>
        <p:nvSpPr>
          <p:cNvPr id="468" name="Google Shape;46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Okey speaking</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386" name="Google Shape;38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784" name="Google Shape;7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p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3429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0919C6D1-7FB1-4B98-90C5-3C8235C89A9D}"/>
              </a:ext>
            </a:extLst>
          </p:cNvPr>
          <p:cNvSpPr/>
          <p:nvPr userDrawn="1"/>
        </p:nvSpPr>
        <p:spPr>
          <a:xfrm>
            <a:off x="-177312" y="-298938"/>
            <a:ext cx="12546623" cy="3727938"/>
          </a:xfrm>
          <a:prstGeom prst="rect">
            <a:avLst/>
          </a:prstGeom>
          <a:solidFill>
            <a:srgbClr val="191A18">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2B1AAC2D-518E-44E9-BA35-04075BDAA4B0}"/>
              </a:ext>
            </a:extLst>
          </p:cNvPr>
          <p:cNvSpPr>
            <a:spLocks noGrp="1"/>
          </p:cNvSpPr>
          <p:nvPr>
            <p:ph type="body" sz="quarter" idx="11"/>
          </p:nvPr>
        </p:nvSpPr>
        <p:spPr>
          <a:xfrm>
            <a:off x="1227606" y="4152644"/>
            <a:ext cx="5212524" cy="2120337"/>
          </a:xfrm>
          <a:prstGeom prst="rect">
            <a:avLst/>
          </a:prstGeom>
        </p:spPr>
        <p:txBody>
          <a:bodyPr/>
          <a:lstStyle>
            <a:lvl1pPr marL="0" indent="0">
              <a:buNone/>
              <a:defRPr sz="1600">
                <a:solidFill>
                  <a:srgbClr val="191A18"/>
                </a:solidFill>
              </a:defRPr>
            </a:lvl1pPr>
            <a:lvl2pPr>
              <a:defRPr>
                <a:solidFill>
                  <a:srgbClr val="FF6900"/>
                </a:solidFill>
              </a:defRPr>
            </a:lvl2pPr>
            <a:lvl3pPr>
              <a:defRPr>
                <a:solidFill>
                  <a:srgbClr val="FF6900"/>
                </a:solidFill>
              </a:defRPr>
            </a:lvl3pPr>
            <a:lvl4pPr>
              <a:defRPr>
                <a:solidFill>
                  <a:srgbClr val="FF6900"/>
                </a:solidFill>
              </a:defRPr>
            </a:lvl4pPr>
            <a:lvl5pPr>
              <a:defRPr>
                <a:solidFill>
                  <a:srgbClr val="FF6900"/>
                </a:solidFill>
              </a:defRPr>
            </a:lvl5pPr>
          </a:lstStyle>
          <a:p>
            <a:pPr lvl="0"/>
            <a:r>
              <a:rPr lang="en-US" dirty="0"/>
              <a:t>Edit Master text styles</a:t>
            </a:r>
          </a:p>
        </p:txBody>
      </p:sp>
      <p:sp>
        <p:nvSpPr>
          <p:cNvPr id="9" name="TextBox 8">
            <a:extLst>
              <a:ext uri="{FF2B5EF4-FFF2-40B4-BE49-F238E27FC236}">
                <a16:creationId xmlns:a16="http://schemas.microsoft.com/office/drawing/2014/main" id="{A7E15380-7E1A-4878-8348-436FBE728744}"/>
              </a:ext>
            </a:extLst>
          </p:cNvPr>
          <p:cNvSpPr txBox="1"/>
          <p:nvPr userDrawn="1"/>
        </p:nvSpPr>
        <p:spPr>
          <a:xfrm>
            <a:off x="7056123" y="4152644"/>
            <a:ext cx="357470" cy="1231106"/>
          </a:xfrm>
          <a:prstGeom prst="rect">
            <a:avLst/>
          </a:prstGeom>
          <a:noFill/>
        </p:spPr>
        <p:txBody>
          <a:bodyPr wrap="none" lIns="0" tIns="0" rIns="0" bIns="0" rtlCol="0">
            <a:spAutoFit/>
          </a:bodyPr>
          <a:lstStyle/>
          <a:p>
            <a:r>
              <a:rPr lang="en-US" sz="8000" dirty="0">
                <a:solidFill>
                  <a:srgbClr val="FF6900"/>
                </a:solidFill>
                <a:ea typeface="Lato Heavy" panose="020F0502020204030203" pitchFamily="34" charset="0"/>
                <a:cs typeface="Lato Heavy" panose="020F0502020204030203" pitchFamily="34" charset="0"/>
              </a:rPr>
              <a:t>“</a:t>
            </a:r>
          </a:p>
        </p:txBody>
      </p:sp>
      <p:sp>
        <p:nvSpPr>
          <p:cNvPr id="18" name="Text Placeholder 17">
            <a:extLst>
              <a:ext uri="{FF2B5EF4-FFF2-40B4-BE49-F238E27FC236}">
                <a16:creationId xmlns:a16="http://schemas.microsoft.com/office/drawing/2014/main" id="{3388F848-4743-4F28-B5BD-F60571A2938A}"/>
              </a:ext>
            </a:extLst>
          </p:cNvPr>
          <p:cNvSpPr>
            <a:spLocks noGrp="1"/>
          </p:cNvSpPr>
          <p:nvPr>
            <p:ph type="body" sz="quarter" idx="14" hasCustomPrompt="1"/>
          </p:nvPr>
        </p:nvSpPr>
        <p:spPr>
          <a:xfrm>
            <a:off x="7688263" y="4572000"/>
            <a:ext cx="3844925" cy="1700213"/>
          </a:xfrm>
          <a:prstGeom prst="rect">
            <a:avLst/>
          </a:prstGeom>
        </p:spPr>
        <p:txBody>
          <a:bodyPr/>
          <a:lstStyle>
            <a:lvl1pPr marL="0" indent="0">
              <a:buNone/>
              <a:defRPr sz="1600" i="1"/>
            </a:lvl1pPr>
            <a:lvl2pPr marL="457200" indent="0">
              <a:buNone/>
              <a:defRPr/>
            </a:lvl2pPr>
            <a:lvl3pPr marL="914400" indent="0">
              <a:buNone/>
              <a:defRPr/>
            </a:lvl3pPr>
            <a:lvl4pPr marL="1371600" indent="0">
              <a:buNone/>
              <a:defRPr/>
            </a:lvl4pPr>
            <a:lvl5pPr marL="1828800" indent="0">
              <a:buNone/>
              <a:defRPr/>
            </a:lvl5pPr>
          </a:lstStyle>
          <a:p>
            <a:pPr lvl="0"/>
            <a:r>
              <a:rPr lang="en-GB" dirty="0"/>
              <a:t>Add quote</a:t>
            </a:r>
          </a:p>
        </p:txBody>
      </p:sp>
      <p:cxnSp>
        <p:nvCxnSpPr>
          <p:cNvPr id="11" name="Straight Connector 10">
            <a:extLst>
              <a:ext uri="{FF2B5EF4-FFF2-40B4-BE49-F238E27FC236}">
                <a16:creationId xmlns:a16="http://schemas.microsoft.com/office/drawing/2014/main" id="{563BBA6D-47D7-49D0-B366-2BE4545B1654}"/>
              </a:ext>
            </a:extLst>
          </p:cNvPr>
          <p:cNvCxnSpPr/>
          <p:nvPr userDrawn="1"/>
        </p:nvCxnSpPr>
        <p:spPr>
          <a:xfrm>
            <a:off x="1135225" y="2870760"/>
            <a:ext cx="2018132" cy="0"/>
          </a:xfrm>
          <a:prstGeom prst="line">
            <a:avLst/>
          </a:prstGeom>
          <a:ln>
            <a:solidFill>
              <a:srgbClr val="FF6900"/>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C95D0CD0-3075-4ADD-8CCD-12F6AE98BC3F}"/>
              </a:ext>
            </a:extLst>
          </p:cNvPr>
          <p:cNvSpPr>
            <a:spLocks noGrp="1"/>
          </p:cNvSpPr>
          <p:nvPr>
            <p:ph type="body" sz="quarter" idx="12" hasCustomPrompt="1"/>
          </p:nvPr>
        </p:nvSpPr>
        <p:spPr>
          <a:xfrm>
            <a:off x="1048870" y="936346"/>
            <a:ext cx="3195381" cy="287338"/>
          </a:xfrm>
          <a:prstGeom prst="rect">
            <a:avLst/>
          </a:prstGeom>
        </p:spPr>
        <p:txBody>
          <a:bodyPr/>
          <a:lstStyle>
            <a:lvl1pPr marL="0" indent="0">
              <a:buNone/>
              <a:defRPr sz="1600">
                <a:solidFill>
                  <a:schemeClr val="bg1"/>
                </a:solidFill>
              </a:defRPr>
            </a:lvl1pPr>
          </a:lstStyle>
          <a:p>
            <a:pPr lvl="0"/>
            <a:r>
              <a:rPr lang="en-GB" dirty="0"/>
              <a:t>PRE-HEADER</a:t>
            </a:r>
          </a:p>
        </p:txBody>
      </p:sp>
      <p:sp>
        <p:nvSpPr>
          <p:cNvPr id="15" name="Text Placeholder 14">
            <a:extLst>
              <a:ext uri="{FF2B5EF4-FFF2-40B4-BE49-F238E27FC236}">
                <a16:creationId xmlns:a16="http://schemas.microsoft.com/office/drawing/2014/main" id="{A32EA2AF-1DC5-469A-A238-E60E60AD73DE}"/>
              </a:ext>
            </a:extLst>
          </p:cNvPr>
          <p:cNvSpPr>
            <a:spLocks noGrp="1"/>
          </p:cNvSpPr>
          <p:nvPr>
            <p:ph type="body" sz="quarter" idx="13" hasCustomPrompt="1"/>
          </p:nvPr>
        </p:nvSpPr>
        <p:spPr>
          <a:xfrm>
            <a:off x="1048614" y="1369091"/>
            <a:ext cx="6935180" cy="1414462"/>
          </a:xfrm>
          <a:prstGeom prst="rect">
            <a:avLst/>
          </a:prstGeom>
        </p:spPr>
        <p:txBody>
          <a:bodyPr/>
          <a:lstStyle>
            <a:lvl1pPr marL="0" indent="0">
              <a:buNone/>
              <a:defRPr>
                <a:solidFill>
                  <a:srgbClr val="FF6900"/>
                </a:solidFill>
              </a:defRPr>
            </a:lvl1pPr>
            <a:lvl5pPr>
              <a:defRPr/>
            </a:lvl5pPr>
          </a:lstStyle>
          <a:p>
            <a:pPr lvl="0"/>
            <a:r>
              <a:rPr lang="en-GB" dirty="0"/>
              <a:t>HEADER </a:t>
            </a:r>
          </a:p>
          <a:p>
            <a:pPr lvl="0"/>
            <a:r>
              <a:rPr lang="en-GB" dirty="0"/>
              <a:t>IMPORTANT</a:t>
            </a:r>
          </a:p>
        </p:txBody>
      </p:sp>
    </p:spTree>
    <p:extLst>
      <p:ext uri="{BB962C8B-B14F-4D97-AF65-F5344CB8AC3E}">
        <p14:creationId xmlns:p14="http://schemas.microsoft.com/office/powerpoint/2010/main" val="82213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785571" y="0"/>
            <a:ext cx="3406360" cy="6858000"/>
          </a:xfrm>
          <a:prstGeom prst="rect">
            <a:avLst/>
          </a:prstGeom>
        </p:spPr>
        <p:txBody>
          <a:bodyPr/>
          <a:lstStyle/>
          <a:p>
            <a:endParaRPr lang="en-US" dirty="0"/>
          </a:p>
        </p:txBody>
      </p:sp>
      <p:sp>
        <p:nvSpPr>
          <p:cNvPr id="3" name="Rectangle 2">
            <a:extLst>
              <a:ext uri="{FF2B5EF4-FFF2-40B4-BE49-F238E27FC236}">
                <a16:creationId xmlns:a16="http://schemas.microsoft.com/office/drawing/2014/main" id="{9D47D2F0-D1B2-49D7-B312-6AF730B4D1B4}"/>
              </a:ext>
            </a:extLst>
          </p:cNvPr>
          <p:cNvSpPr/>
          <p:nvPr userDrawn="1"/>
        </p:nvSpPr>
        <p:spPr>
          <a:xfrm>
            <a:off x="8785571" y="0"/>
            <a:ext cx="3761052" cy="6858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Tree>
    <p:extLst>
      <p:ext uri="{BB962C8B-B14F-4D97-AF65-F5344CB8AC3E}">
        <p14:creationId xmlns:p14="http://schemas.microsoft.com/office/powerpoint/2010/main" val="153445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3429000"/>
          </a:xfrm>
          <a:prstGeom prst="rect">
            <a:avLst/>
          </a:prstGeom>
        </p:spPr>
        <p:txBody>
          <a:bodyPr/>
          <a:lstStyle/>
          <a:p>
            <a:endParaRPr lang="en-US" dirty="0"/>
          </a:p>
        </p:txBody>
      </p:sp>
      <p:sp>
        <p:nvSpPr>
          <p:cNvPr id="5" name="Rectangle 4"/>
          <p:cNvSpPr/>
          <p:nvPr userDrawn="1"/>
        </p:nvSpPr>
        <p:spPr>
          <a:xfrm>
            <a:off x="6096000" y="3429000"/>
            <a:ext cx="6096000" cy="3429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488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286000"/>
            <a:ext cx="12192000" cy="2286000"/>
          </a:xfrm>
          <a:prstGeom prst="rect">
            <a:avLst/>
          </a:prstGeom>
        </p:spPr>
        <p:txBody>
          <a:bodyPr/>
          <a:lstStyle/>
          <a:p>
            <a:endParaRPr lang="en-US" dirty="0"/>
          </a:p>
        </p:txBody>
      </p:sp>
      <p:sp>
        <p:nvSpPr>
          <p:cNvPr id="5" name="Picture Placeholder 3"/>
          <p:cNvSpPr>
            <a:spLocks noGrp="1"/>
          </p:cNvSpPr>
          <p:nvPr>
            <p:ph type="pic" sz="quarter" idx="11"/>
          </p:nvPr>
        </p:nvSpPr>
        <p:spPr>
          <a:xfrm>
            <a:off x="0" y="0"/>
            <a:ext cx="12192000" cy="2286000"/>
          </a:xfrm>
          <a:prstGeom prst="rect">
            <a:avLst/>
          </a:prstGeom>
          <a:solidFill>
            <a:srgbClr val="191A18">
              <a:alpha val="94000"/>
            </a:srgbClr>
          </a:solidFill>
        </p:spPr>
        <p:txBody>
          <a:bodyPr/>
          <a:lstStyle/>
          <a:p>
            <a:endParaRPr lang="en-US" dirty="0"/>
          </a:p>
        </p:txBody>
      </p:sp>
      <p:sp>
        <p:nvSpPr>
          <p:cNvPr id="6" name="Picture Placeholder 3"/>
          <p:cNvSpPr>
            <a:spLocks noGrp="1"/>
          </p:cNvSpPr>
          <p:nvPr>
            <p:ph type="pic" sz="quarter" idx="12"/>
          </p:nvPr>
        </p:nvSpPr>
        <p:spPr>
          <a:xfrm>
            <a:off x="0" y="4572000"/>
            <a:ext cx="12192000" cy="2286000"/>
          </a:xfrm>
          <a:prstGeom prst="rect">
            <a:avLst/>
          </a:prstGeom>
        </p:spPr>
        <p:txBody>
          <a:bodyPr/>
          <a:lstStyle/>
          <a:p>
            <a:endParaRPr lang="en-US" dirty="0"/>
          </a:p>
        </p:txBody>
      </p:sp>
    </p:spTree>
    <p:extLst>
      <p:ext uri="{BB962C8B-B14F-4D97-AF65-F5344CB8AC3E}">
        <p14:creationId xmlns:p14="http://schemas.microsoft.com/office/powerpoint/2010/main" val="825546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47449" y="1030012"/>
            <a:ext cx="4797978" cy="4797976"/>
          </a:xfrm>
          <a:prstGeom prst="rect">
            <a:avLst/>
          </a:prstGeom>
        </p:spPr>
        <p:txBody>
          <a:bodyPr/>
          <a:lstStyle/>
          <a:p>
            <a:endParaRPr lang="en-US" dirty="0"/>
          </a:p>
        </p:txBody>
      </p:sp>
    </p:spTree>
    <p:extLst>
      <p:ext uri="{BB962C8B-B14F-4D97-AF65-F5344CB8AC3E}">
        <p14:creationId xmlns:p14="http://schemas.microsoft.com/office/powerpoint/2010/main" val="3111502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3429000"/>
          </a:xfrm>
          <a:prstGeom prst="rect">
            <a:avLst/>
          </a:prstGeom>
        </p:spPr>
        <p:txBody>
          <a:bodyPr/>
          <a:lstStyle/>
          <a:p>
            <a:endParaRPr lang="en-US" dirty="0"/>
          </a:p>
        </p:txBody>
      </p:sp>
      <p:sp>
        <p:nvSpPr>
          <p:cNvPr id="5" name="Picture Placeholder 3"/>
          <p:cNvSpPr>
            <a:spLocks noGrp="1"/>
          </p:cNvSpPr>
          <p:nvPr>
            <p:ph type="pic" sz="quarter" idx="11"/>
          </p:nvPr>
        </p:nvSpPr>
        <p:spPr>
          <a:xfrm>
            <a:off x="6096000" y="0"/>
            <a:ext cx="6096000" cy="3429000"/>
          </a:xfrm>
          <a:prstGeom prst="rect">
            <a:avLst/>
          </a:prstGeom>
        </p:spPr>
        <p:txBody>
          <a:bodyPr/>
          <a:lstStyle/>
          <a:p>
            <a:endParaRPr lang="en-US" dirty="0"/>
          </a:p>
        </p:txBody>
      </p:sp>
      <p:sp>
        <p:nvSpPr>
          <p:cNvPr id="6" name="Picture Placeholder 3"/>
          <p:cNvSpPr>
            <a:spLocks noGrp="1"/>
          </p:cNvSpPr>
          <p:nvPr>
            <p:ph type="pic" sz="quarter" idx="12"/>
          </p:nvPr>
        </p:nvSpPr>
        <p:spPr>
          <a:xfrm>
            <a:off x="0" y="3429000"/>
            <a:ext cx="6096000" cy="3429000"/>
          </a:xfrm>
          <a:prstGeom prst="rect">
            <a:avLst/>
          </a:prstGeom>
        </p:spPr>
        <p:txBody>
          <a:bodyPr/>
          <a:lstStyle/>
          <a:p>
            <a:endParaRPr lang="en-US" dirty="0"/>
          </a:p>
        </p:txBody>
      </p:sp>
      <p:sp>
        <p:nvSpPr>
          <p:cNvPr id="7" name="Picture Placeholder 3"/>
          <p:cNvSpPr>
            <a:spLocks noGrp="1"/>
          </p:cNvSpPr>
          <p:nvPr>
            <p:ph type="pic" sz="quarter" idx="13"/>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846291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6858000"/>
          </a:xfrm>
          <a:prstGeom prst="rect">
            <a:avLst/>
          </a:prstGeom>
        </p:spPr>
        <p:txBody>
          <a:bodyPr/>
          <a:lstStyle/>
          <a:p>
            <a:endParaRPr lang="en-US" dirty="0"/>
          </a:p>
        </p:txBody>
      </p:sp>
      <p:sp>
        <p:nvSpPr>
          <p:cNvPr id="5" name="Picture Placeholder 3"/>
          <p:cNvSpPr>
            <a:spLocks noGrp="1"/>
          </p:cNvSpPr>
          <p:nvPr>
            <p:ph type="pic" sz="quarter" idx="11"/>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192235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429000"/>
            <a:ext cx="8587409" cy="2242930"/>
          </a:xfrm>
          <a:prstGeom prst="rect">
            <a:avLst/>
          </a:prstGeom>
        </p:spPr>
        <p:txBody>
          <a:bodyPr/>
          <a:lstStyle/>
          <a:p>
            <a:endParaRPr lang="en-US" dirty="0"/>
          </a:p>
        </p:txBody>
      </p:sp>
    </p:spTree>
    <p:extLst>
      <p:ext uri="{BB962C8B-B14F-4D97-AF65-F5344CB8AC3E}">
        <p14:creationId xmlns:p14="http://schemas.microsoft.com/office/powerpoint/2010/main" val="365814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45704" y="1046922"/>
            <a:ext cx="3922644" cy="2090530"/>
          </a:xfrm>
          <a:prstGeom prst="rect">
            <a:avLst/>
          </a:prstGeom>
        </p:spPr>
        <p:txBody>
          <a:bodyPr/>
          <a:lstStyle/>
          <a:p>
            <a:endParaRPr lang="en-US" dirty="0"/>
          </a:p>
        </p:txBody>
      </p:sp>
      <p:sp>
        <p:nvSpPr>
          <p:cNvPr id="5" name="Picture Placeholder 3"/>
          <p:cNvSpPr>
            <a:spLocks noGrp="1"/>
          </p:cNvSpPr>
          <p:nvPr>
            <p:ph type="pic" sz="quarter" idx="11"/>
          </p:nvPr>
        </p:nvSpPr>
        <p:spPr>
          <a:xfrm>
            <a:off x="0" y="3325606"/>
            <a:ext cx="3803650" cy="2727325"/>
          </a:xfrm>
          <a:prstGeom prst="rect">
            <a:avLst/>
          </a:prstGeom>
        </p:spPr>
        <p:txBody>
          <a:bodyPr/>
          <a:lstStyle/>
          <a:p>
            <a:endParaRPr lang="en-US" dirty="0"/>
          </a:p>
        </p:txBody>
      </p:sp>
      <p:sp>
        <p:nvSpPr>
          <p:cNvPr id="6" name="Picture Placeholder 3"/>
          <p:cNvSpPr>
            <a:spLocks noGrp="1"/>
          </p:cNvSpPr>
          <p:nvPr>
            <p:ph type="pic" sz="quarter" idx="12"/>
          </p:nvPr>
        </p:nvSpPr>
        <p:spPr>
          <a:xfrm>
            <a:off x="4015407" y="3325606"/>
            <a:ext cx="4651515" cy="2015019"/>
          </a:xfrm>
          <a:prstGeom prst="rect">
            <a:avLst/>
          </a:prstGeom>
        </p:spPr>
        <p:txBody>
          <a:bodyPr/>
          <a:lstStyle/>
          <a:p>
            <a:endParaRPr lang="en-US" dirty="0"/>
          </a:p>
        </p:txBody>
      </p:sp>
    </p:spTree>
    <p:extLst>
      <p:ext uri="{BB962C8B-B14F-4D97-AF65-F5344CB8AC3E}">
        <p14:creationId xmlns:p14="http://schemas.microsoft.com/office/powerpoint/2010/main" val="177285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536907" y="1427162"/>
            <a:ext cx="2001837" cy="2001838"/>
          </a:xfrm>
          <a:prstGeom prst="rect">
            <a:avLst/>
          </a:prstGeom>
        </p:spPr>
        <p:txBody>
          <a:bodyPr/>
          <a:lstStyle/>
          <a:p>
            <a:endParaRPr lang="en-US" dirty="0"/>
          </a:p>
        </p:txBody>
      </p:sp>
      <p:sp>
        <p:nvSpPr>
          <p:cNvPr id="5" name="Picture Placeholder 3"/>
          <p:cNvSpPr>
            <a:spLocks noGrp="1"/>
          </p:cNvSpPr>
          <p:nvPr>
            <p:ph type="pic" sz="quarter" idx="11"/>
          </p:nvPr>
        </p:nvSpPr>
        <p:spPr>
          <a:xfrm>
            <a:off x="3908632" y="1427162"/>
            <a:ext cx="2001837" cy="2001838"/>
          </a:xfrm>
          <a:prstGeom prst="rect">
            <a:avLst/>
          </a:prstGeom>
        </p:spPr>
        <p:txBody>
          <a:bodyPr/>
          <a:lstStyle/>
          <a:p>
            <a:endParaRPr lang="en-US" dirty="0"/>
          </a:p>
        </p:txBody>
      </p:sp>
      <p:sp>
        <p:nvSpPr>
          <p:cNvPr id="6" name="Picture Placeholder 3"/>
          <p:cNvSpPr>
            <a:spLocks noGrp="1"/>
          </p:cNvSpPr>
          <p:nvPr>
            <p:ph type="pic" sz="quarter" idx="12"/>
          </p:nvPr>
        </p:nvSpPr>
        <p:spPr>
          <a:xfrm>
            <a:off x="6280357" y="1427162"/>
            <a:ext cx="2001837" cy="2001838"/>
          </a:xfrm>
          <a:prstGeom prst="rect">
            <a:avLst/>
          </a:prstGeom>
        </p:spPr>
        <p:txBody>
          <a:bodyPr/>
          <a:lstStyle/>
          <a:p>
            <a:endParaRPr lang="en-US" dirty="0"/>
          </a:p>
        </p:txBody>
      </p:sp>
      <p:sp>
        <p:nvSpPr>
          <p:cNvPr id="7" name="Picture Placeholder 3"/>
          <p:cNvSpPr>
            <a:spLocks noGrp="1"/>
          </p:cNvSpPr>
          <p:nvPr>
            <p:ph type="pic" sz="quarter" idx="13"/>
          </p:nvPr>
        </p:nvSpPr>
        <p:spPr>
          <a:xfrm>
            <a:off x="8652082" y="1427162"/>
            <a:ext cx="2001837" cy="2001838"/>
          </a:xfrm>
          <a:prstGeom prst="rect">
            <a:avLst/>
          </a:prstGeom>
        </p:spPr>
        <p:txBody>
          <a:bodyPr/>
          <a:lstStyle/>
          <a:p>
            <a:endParaRPr lang="en-US" dirty="0"/>
          </a:p>
        </p:txBody>
      </p:sp>
    </p:spTree>
    <p:extLst>
      <p:ext uri="{BB962C8B-B14F-4D97-AF65-F5344CB8AC3E}">
        <p14:creationId xmlns:p14="http://schemas.microsoft.com/office/powerpoint/2010/main" val="3514384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95338" y="901838"/>
            <a:ext cx="4200525" cy="2301875"/>
          </a:xfrm>
          <a:prstGeom prst="rect">
            <a:avLst/>
          </a:prstGeom>
        </p:spPr>
        <p:txBody>
          <a:bodyPr/>
          <a:lstStyle/>
          <a:p>
            <a:endParaRPr lang="en-US" dirty="0"/>
          </a:p>
        </p:txBody>
      </p:sp>
      <p:sp>
        <p:nvSpPr>
          <p:cNvPr id="5" name="Picture Placeholder 3"/>
          <p:cNvSpPr>
            <a:spLocks noGrp="1"/>
          </p:cNvSpPr>
          <p:nvPr>
            <p:ph type="pic" sz="quarter" idx="11"/>
          </p:nvPr>
        </p:nvSpPr>
        <p:spPr>
          <a:xfrm>
            <a:off x="1895475" y="3684794"/>
            <a:ext cx="4200525" cy="2301875"/>
          </a:xfrm>
          <a:prstGeom prst="rect">
            <a:avLst/>
          </a:prstGeom>
        </p:spPr>
        <p:txBody>
          <a:bodyPr/>
          <a:lstStyle/>
          <a:p>
            <a:endParaRPr lang="en-US" dirty="0"/>
          </a:p>
        </p:txBody>
      </p:sp>
    </p:spTree>
    <p:extLst>
      <p:ext uri="{BB962C8B-B14F-4D97-AF65-F5344CB8AC3E}">
        <p14:creationId xmlns:p14="http://schemas.microsoft.com/office/powerpoint/2010/main" val="302457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 pictur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3429000"/>
          </a:xfrm>
          <a:prstGeom prst="rect">
            <a:avLst/>
          </a:prstGeom>
        </p:spPr>
        <p:txBody>
          <a:bodyPr/>
          <a:lstStyle/>
          <a:p>
            <a:endParaRPr lang="en-US" dirty="0"/>
          </a:p>
        </p:txBody>
      </p:sp>
      <p:sp>
        <p:nvSpPr>
          <p:cNvPr id="2" name="Rectangle 1">
            <a:extLst>
              <a:ext uri="{FF2B5EF4-FFF2-40B4-BE49-F238E27FC236}">
                <a16:creationId xmlns:a16="http://schemas.microsoft.com/office/drawing/2014/main" id="{0919C6D1-7FB1-4B98-90C5-3C8235C89A9D}"/>
              </a:ext>
            </a:extLst>
          </p:cNvPr>
          <p:cNvSpPr/>
          <p:nvPr userDrawn="1"/>
        </p:nvSpPr>
        <p:spPr>
          <a:xfrm>
            <a:off x="-177312" y="-298938"/>
            <a:ext cx="12546623" cy="3727938"/>
          </a:xfrm>
          <a:prstGeom prst="rect">
            <a:avLst/>
          </a:prstGeom>
          <a:solidFill>
            <a:srgbClr val="191A18">
              <a:alpha val="9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211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400340A-81A3-4489-A3EC-0CD7FDB09A43}"/>
              </a:ext>
            </a:extLst>
          </p:cNvPr>
          <p:cNvSpPr>
            <a:spLocks noGrp="1"/>
          </p:cNvSpPr>
          <p:nvPr>
            <p:ph type="pic" sz="quarter" idx="12"/>
          </p:nvPr>
        </p:nvSpPr>
        <p:spPr>
          <a:xfrm>
            <a:off x="6666364" y="1457670"/>
            <a:ext cx="2178050" cy="1855787"/>
          </a:xfrm>
          <a:prstGeom prst="hexagon">
            <a:avLst/>
          </a:prstGeom>
        </p:spPr>
        <p:txBody>
          <a:bodyPr/>
          <a:lstStyle/>
          <a:p>
            <a:endParaRPr lang="en-GB" dirty="0"/>
          </a:p>
        </p:txBody>
      </p:sp>
      <p:sp>
        <p:nvSpPr>
          <p:cNvPr id="10" name="Picture Placeholder 8">
            <a:extLst>
              <a:ext uri="{FF2B5EF4-FFF2-40B4-BE49-F238E27FC236}">
                <a16:creationId xmlns:a16="http://schemas.microsoft.com/office/drawing/2014/main" id="{AE02C0C7-4872-4711-85B1-2CFED8437F6A}"/>
              </a:ext>
            </a:extLst>
          </p:cNvPr>
          <p:cNvSpPr>
            <a:spLocks noGrp="1"/>
          </p:cNvSpPr>
          <p:nvPr>
            <p:ph type="pic" sz="quarter" idx="13"/>
          </p:nvPr>
        </p:nvSpPr>
        <p:spPr>
          <a:xfrm>
            <a:off x="9104244" y="3621121"/>
            <a:ext cx="2178050" cy="1855787"/>
          </a:xfrm>
          <a:prstGeom prst="hexagon">
            <a:avLst/>
          </a:prstGeom>
        </p:spPr>
        <p:txBody>
          <a:bodyPr/>
          <a:lstStyle/>
          <a:p>
            <a:endParaRPr lang="en-GB" dirty="0"/>
          </a:p>
        </p:txBody>
      </p:sp>
      <p:sp>
        <p:nvSpPr>
          <p:cNvPr id="11" name="Picture Placeholder 8">
            <a:extLst>
              <a:ext uri="{FF2B5EF4-FFF2-40B4-BE49-F238E27FC236}">
                <a16:creationId xmlns:a16="http://schemas.microsoft.com/office/drawing/2014/main" id="{07671204-FEE6-432C-AD2E-23159478D1F8}"/>
              </a:ext>
            </a:extLst>
          </p:cNvPr>
          <p:cNvSpPr>
            <a:spLocks noGrp="1"/>
          </p:cNvSpPr>
          <p:nvPr>
            <p:ph type="pic" sz="quarter" idx="14"/>
          </p:nvPr>
        </p:nvSpPr>
        <p:spPr>
          <a:xfrm>
            <a:off x="9104244" y="1457670"/>
            <a:ext cx="2178050" cy="1855787"/>
          </a:xfrm>
          <a:prstGeom prst="hexagon">
            <a:avLst/>
          </a:prstGeom>
        </p:spPr>
        <p:txBody>
          <a:bodyPr/>
          <a:lstStyle/>
          <a:p>
            <a:endParaRPr lang="en-GB" dirty="0"/>
          </a:p>
        </p:txBody>
      </p:sp>
      <p:sp>
        <p:nvSpPr>
          <p:cNvPr id="12" name="Picture Placeholder 8">
            <a:extLst>
              <a:ext uri="{FF2B5EF4-FFF2-40B4-BE49-F238E27FC236}">
                <a16:creationId xmlns:a16="http://schemas.microsoft.com/office/drawing/2014/main" id="{1B0E494C-C14F-448C-B9E9-86B2C876E1FD}"/>
              </a:ext>
            </a:extLst>
          </p:cNvPr>
          <p:cNvSpPr>
            <a:spLocks noGrp="1"/>
          </p:cNvSpPr>
          <p:nvPr>
            <p:ph type="pic" sz="quarter" idx="15"/>
          </p:nvPr>
        </p:nvSpPr>
        <p:spPr>
          <a:xfrm>
            <a:off x="6666364" y="3621121"/>
            <a:ext cx="2178050" cy="1855787"/>
          </a:xfrm>
          <a:prstGeom prst="hexagon">
            <a:avLst/>
          </a:prstGeom>
        </p:spPr>
        <p:txBody>
          <a:bodyPr/>
          <a:lstStyle/>
          <a:p>
            <a:endParaRPr lang="en-GB" dirty="0"/>
          </a:p>
        </p:txBody>
      </p:sp>
    </p:spTree>
    <p:extLst>
      <p:ext uri="{BB962C8B-B14F-4D97-AF65-F5344CB8AC3E}">
        <p14:creationId xmlns:p14="http://schemas.microsoft.com/office/powerpoint/2010/main" val="132996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D61239F-32A8-4237-A834-B78B762DBAF5}"/>
              </a:ext>
            </a:extLst>
          </p:cNvPr>
          <p:cNvSpPr>
            <a:spLocks noGrp="1"/>
          </p:cNvSpPr>
          <p:nvPr>
            <p:ph type="pic" sz="quarter" idx="12"/>
          </p:nvPr>
        </p:nvSpPr>
        <p:spPr>
          <a:xfrm>
            <a:off x="7614139" y="1758461"/>
            <a:ext cx="3455376" cy="3174023"/>
          </a:xfrm>
          <a:prstGeom prst="hexagon">
            <a:avLst/>
          </a:prstGeom>
        </p:spPr>
        <p:txBody>
          <a:bodyPr/>
          <a:lstStyle/>
          <a:p>
            <a:endParaRPr lang="en-GB" dirty="0"/>
          </a:p>
        </p:txBody>
      </p:sp>
    </p:spTree>
    <p:extLst>
      <p:ext uri="{BB962C8B-B14F-4D97-AF65-F5344CB8AC3E}">
        <p14:creationId xmlns:p14="http://schemas.microsoft.com/office/powerpoint/2010/main" val="3887673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2710464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0" name="Picture Placeholder 29"/>
          <p:cNvSpPr>
            <a:spLocks noGrp="1"/>
          </p:cNvSpPr>
          <p:nvPr>
            <p:ph type="pic" sz="quarter" idx="13"/>
          </p:nvPr>
        </p:nvSpPr>
        <p:spPr>
          <a:xfrm>
            <a:off x="3498575" y="3617845"/>
            <a:ext cx="1444487" cy="2382078"/>
          </a:xfrm>
          <a:custGeom>
            <a:avLst/>
            <a:gdLst>
              <a:gd name="connsiteX0" fmla="*/ 0 w 1444487"/>
              <a:gd name="connsiteY0" fmla="*/ 0 h 2382078"/>
              <a:gd name="connsiteX1" fmla="*/ 1444487 w 1444487"/>
              <a:gd name="connsiteY1" fmla="*/ 0 h 2382078"/>
              <a:gd name="connsiteX2" fmla="*/ 1444487 w 1444487"/>
              <a:gd name="connsiteY2" fmla="*/ 2382078 h 2382078"/>
              <a:gd name="connsiteX3" fmla="*/ 0 w 1444487"/>
              <a:gd name="connsiteY3" fmla="*/ 2382078 h 2382078"/>
            </a:gdLst>
            <a:ahLst/>
            <a:cxnLst>
              <a:cxn ang="0">
                <a:pos x="connsiteX0" y="connsiteY0"/>
              </a:cxn>
              <a:cxn ang="0">
                <a:pos x="connsiteX1" y="connsiteY1"/>
              </a:cxn>
              <a:cxn ang="0">
                <a:pos x="connsiteX2" y="connsiteY2"/>
              </a:cxn>
              <a:cxn ang="0">
                <a:pos x="connsiteX3" y="connsiteY3"/>
              </a:cxn>
            </a:cxnLst>
            <a:rect l="l" t="t" r="r" b="b"/>
            <a:pathLst>
              <a:path w="1444487" h="2382078">
                <a:moveTo>
                  <a:pt x="0" y="0"/>
                </a:moveTo>
                <a:lnTo>
                  <a:pt x="1444487" y="0"/>
                </a:lnTo>
                <a:lnTo>
                  <a:pt x="1444487" y="2382078"/>
                </a:lnTo>
                <a:lnTo>
                  <a:pt x="0" y="2382078"/>
                </a:lnTo>
                <a:close/>
              </a:path>
            </a:pathLst>
          </a:custGeom>
        </p:spPr>
        <p:txBody>
          <a:bodyPr wrap="square">
            <a:noAutofit/>
          </a:bodyPr>
          <a:lstStyle/>
          <a:p>
            <a:endParaRPr lang="en-US" dirty="0"/>
          </a:p>
        </p:txBody>
      </p:sp>
      <p:sp>
        <p:nvSpPr>
          <p:cNvPr id="27" name="Picture Placeholder 26"/>
          <p:cNvSpPr>
            <a:spLocks noGrp="1"/>
          </p:cNvSpPr>
          <p:nvPr>
            <p:ph type="pic" sz="quarter" idx="12"/>
          </p:nvPr>
        </p:nvSpPr>
        <p:spPr>
          <a:xfrm>
            <a:off x="811696" y="3617847"/>
            <a:ext cx="2382078" cy="1444487"/>
          </a:xfrm>
          <a:custGeom>
            <a:avLst/>
            <a:gdLst>
              <a:gd name="connsiteX0" fmla="*/ 0 w 2382078"/>
              <a:gd name="connsiteY0" fmla="*/ 0 h 1444487"/>
              <a:gd name="connsiteX1" fmla="*/ 2382078 w 2382078"/>
              <a:gd name="connsiteY1" fmla="*/ 0 h 1444487"/>
              <a:gd name="connsiteX2" fmla="*/ 2382078 w 2382078"/>
              <a:gd name="connsiteY2" fmla="*/ 1444487 h 1444487"/>
              <a:gd name="connsiteX3" fmla="*/ 0 w 2382078"/>
              <a:gd name="connsiteY3" fmla="*/ 1444487 h 1444487"/>
            </a:gdLst>
            <a:ahLst/>
            <a:cxnLst>
              <a:cxn ang="0">
                <a:pos x="connsiteX0" y="connsiteY0"/>
              </a:cxn>
              <a:cxn ang="0">
                <a:pos x="connsiteX1" y="connsiteY1"/>
              </a:cxn>
              <a:cxn ang="0">
                <a:pos x="connsiteX2" y="connsiteY2"/>
              </a:cxn>
              <a:cxn ang="0">
                <a:pos x="connsiteX3" y="connsiteY3"/>
              </a:cxn>
            </a:cxnLst>
            <a:rect l="l" t="t" r="r" b="b"/>
            <a:pathLst>
              <a:path w="2382078" h="1444487">
                <a:moveTo>
                  <a:pt x="0" y="0"/>
                </a:moveTo>
                <a:lnTo>
                  <a:pt x="2382078" y="0"/>
                </a:lnTo>
                <a:lnTo>
                  <a:pt x="2382078" y="1444487"/>
                </a:lnTo>
                <a:lnTo>
                  <a:pt x="0" y="1444487"/>
                </a:lnTo>
                <a:close/>
              </a:path>
            </a:pathLst>
          </a:custGeom>
        </p:spPr>
        <p:txBody>
          <a:bodyPr wrap="square">
            <a:noAutofit/>
          </a:bodyPr>
          <a:lstStyle/>
          <a:p>
            <a:endParaRPr lang="en-US" dirty="0"/>
          </a:p>
        </p:txBody>
      </p:sp>
      <p:sp>
        <p:nvSpPr>
          <p:cNvPr id="24" name="Picture Placeholder 23"/>
          <p:cNvSpPr>
            <a:spLocks noGrp="1"/>
          </p:cNvSpPr>
          <p:nvPr>
            <p:ph type="pic" sz="quarter" idx="11"/>
          </p:nvPr>
        </p:nvSpPr>
        <p:spPr>
          <a:xfrm>
            <a:off x="1749288" y="980662"/>
            <a:ext cx="1444487" cy="2382078"/>
          </a:xfrm>
          <a:custGeom>
            <a:avLst/>
            <a:gdLst>
              <a:gd name="connsiteX0" fmla="*/ 0 w 1444487"/>
              <a:gd name="connsiteY0" fmla="*/ 0 h 2382078"/>
              <a:gd name="connsiteX1" fmla="*/ 1444487 w 1444487"/>
              <a:gd name="connsiteY1" fmla="*/ 0 h 2382078"/>
              <a:gd name="connsiteX2" fmla="*/ 1444487 w 1444487"/>
              <a:gd name="connsiteY2" fmla="*/ 2382078 h 2382078"/>
              <a:gd name="connsiteX3" fmla="*/ 0 w 1444487"/>
              <a:gd name="connsiteY3" fmla="*/ 2382078 h 2382078"/>
            </a:gdLst>
            <a:ahLst/>
            <a:cxnLst>
              <a:cxn ang="0">
                <a:pos x="connsiteX0" y="connsiteY0"/>
              </a:cxn>
              <a:cxn ang="0">
                <a:pos x="connsiteX1" y="connsiteY1"/>
              </a:cxn>
              <a:cxn ang="0">
                <a:pos x="connsiteX2" y="connsiteY2"/>
              </a:cxn>
              <a:cxn ang="0">
                <a:pos x="connsiteX3" y="connsiteY3"/>
              </a:cxn>
            </a:cxnLst>
            <a:rect l="l" t="t" r="r" b="b"/>
            <a:pathLst>
              <a:path w="1444487" h="2382078">
                <a:moveTo>
                  <a:pt x="0" y="0"/>
                </a:moveTo>
                <a:lnTo>
                  <a:pt x="1444487" y="0"/>
                </a:lnTo>
                <a:lnTo>
                  <a:pt x="1444487" y="2382078"/>
                </a:lnTo>
                <a:lnTo>
                  <a:pt x="0" y="2382078"/>
                </a:lnTo>
                <a:close/>
              </a:path>
            </a:pathLst>
          </a:custGeom>
        </p:spPr>
        <p:txBody>
          <a:bodyPr wrap="square">
            <a:noAutofit/>
          </a:bodyPr>
          <a:lstStyle/>
          <a:p>
            <a:endParaRPr lang="en-US" dirty="0"/>
          </a:p>
        </p:txBody>
      </p:sp>
      <p:sp>
        <p:nvSpPr>
          <p:cNvPr id="21" name="Picture Placeholder 20"/>
          <p:cNvSpPr>
            <a:spLocks noGrp="1"/>
          </p:cNvSpPr>
          <p:nvPr>
            <p:ph type="pic" sz="quarter" idx="10"/>
          </p:nvPr>
        </p:nvSpPr>
        <p:spPr>
          <a:xfrm>
            <a:off x="3498574" y="1859449"/>
            <a:ext cx="2382078" cy="1444487"/>
          </a:xfrm>
          <a:custGeom>
            <a:avLst/>
            <a:gdLst>
              <a:gd name="connsiteX0" fmla="*/ 0 w 2382078"/>
              <a:gd name="connsiteY0" fmla="*/ 0 h 1444487"/>
              <a:gd name="connsiteX1" fmla="*/ 2382078 w 2382078"/>
              <a:gd name="connsiteY1" fmla="*/ 0 h 1444487"/>
              <a:gd name="connsiteX2" fmla="*/ 2382078 w 2382078"/>
              <a:gd name="connsiteY2" fmla="*/ 1444487 h 1444487"/>
              <a:gd name="connsiteX3" fmla="*/ 0 w 2382078"/>
              <a:gd name="connsiteY3" fmla="*/ 1444487 h 1444487"/>
            </a:gdLst>
            <a:ahLst/>
            <a:cxnLst>
              <a:cxn ang="0">
                <a:pos x="connsiteX0" y="connsiteY0"/>
              </a:cxn>
              <a:cxn ang="0">
                <a:pos x="connsiteX1" y="connsiteY1"/>
              </a:cxn>
              <a:cxn ang="0">
                <a:pos x="connsiteX2" y="connsiteY2"/>
              </a:cxn>
              <a:cxn ang="0">
                <a:pos x="connsiteX3" y="connsiteY3"/>
              </a:cxn>
            </a:cxnLst>
            <a:rect l="l" t="t" r="r" b="b"/>
            <a:pathLst>
              <a:path w="2382078" h="1444487">
                <a:moveTo>
                  <a:pt x="0" y="0"/>
                </a:moveTo>
                <a:lnTo>
                  <a:pt x="2382078" y="0"/>
                </a:lnTo>
                <a:lnTo>
                  <a:pt x="2382078" y="1444487"/>
                </a:lnTo>
                <a:lnTo>
                  <a:pt x="0" y="1444487"/>
                </a:lnTo>
                <a:close/>
              </a:path>
            </a:pathLst>
          </a:custGeom>
        </p:spPr>
        <p:txBody>
          <a:bodyPr wrap="square">
            <a:noAutofit/>
          </a:bodyPr>
          <a:lstStyle/>
          <a:p>
            <a:endParaRPr lang="en-US" dirty="0"/>
          </a:p>
        </p:txBody>
      </p:sp>
    </p:spTree>
    <p:extLst>
      <p:ext uri="{BB962C8B-B14F-4D97-AF65-F5344CB8AC3E}">
        <p14:creationId xmlns:p14="http://schemas.microsoft.com/office/powerpoint/2010/main" val="22563868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853118" y="-770616"/>
            <a:ext cx="8399230" cy="8399230"/>
          </a:xfrm>
          <a:prstGeom prst="hexagon">
            <a:avLst/>
          </a:prstGeom>
        </p:spPr>
        <p:txBody>
          <a:bodyPr wrap="square">
            <a:noAutofit/>
          </a:bodyPr>
          <a:lstStyle/>
          <a:p>
            <a:endParaRPr lang="en-US" dirty="0"/>
          </a:p>
        </p:txBody>
      </p:sp>
    </p:spTree>
    <p:extLst>
      <p:ext uri="{BB962C8B-B14F-4D97-AF65-F5344CB8AC3E}">
        <p14:creationId xmlns:p14="http://schemas.microsoft.com/office/powerpoint/2010/main" val="586834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48139" y="874437"/>
            <a:ext cx="4664075" cy="2200275"/>
          </a:xfrm>
          <a:prstGeom prst="rect">
            <a:avLst/>
          </a:prstGeom>
        </p:spPr>
        <p:txBody>
          <a:bodyPr/>
          <a:lstStyle/>
          <a:p>
            <a:endParaRPr lang="en-US" dirty="0"/>
          </a:p>
        </p:txBody>
      </p:sp>
      <p:sp>
        <p:nvSpPr>
          <p:cNvPr id="5" name="Picture Placeholder 3"/>
          <p:cNvSpPr>
            <a:spLocks noGrp="1"/>
          </p:cNvSpPr>
          <p:nvPr>
            <p:ph type="pic" sz="quarter" idx="11"/>
          </p:nvPr>
        </p:nvSpPr>
        <p:spPr>
          <a:xfrm>
            <a:off x="6705600" y="3962193"/>
            <a:ext cx="4664075" cy="2200275"/>
          </a:xfrm>
          <a:prstGeom prst="rect">
            <a:avLst/>
          </a:prstGeom>
        </p:spPr>
        <p:txBody>
          <a:bodyPr/>
          <a:lstStyle/>
          <a:p>
            <a:endParaRPr lang="en-US" dirty="0"/>
          </a:p>
        </p:txBody>
      </p:sp>
    </p:spTree>
    <p:extLst>
      <p:ext uri="{BB962C8B-B14F-4D97-AF65-F5344CB8AC3E}">
        <p14:creationId xmlns:p14="http://schemas.microsoft.com/office/powerpoint/2010/main" val="852457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6729" y="0"/>
            <a:ext cx="2609850" cy="4160838"/>
          </a:xfrm>
          <a:prstGeom prst="rect">
            <a:avLst/>
          </a:prstGeom>
        </p:spPr>
        <p:txBody>
          <a:bodyPr/>
          <a:lstStyle/>
          <a:p>
            <a:endParaRPr lang="en-US" dirty="0"/>
          </a:p>
        </p:txBody>
      </p:sp>
      <p:sp>
        <p:nvSpPr>
          <p:cNvPr id="5" name="Picture Placeholder 3"/>
          <p:cNvSpPr>
            <a:spLocks noGrp="1"/>
          </p:cNvSpPr>
          <p:nvPr>
            <p:ph type="pic" sz="quarter" idx="11"/>
          </p:nvPr>
        </p:nvSpPr>
        <p:spPr>
          <a:xfrm>
            <a:off x="3697494" y="2697162"/>
            <a:ext cx="2609850" cy="4160838"/>
          </a:xfrm>
          <a:prstGeom prst="rect">
            <a:avLst/>
          </a:prstGeom>
        </p:spPr>
        <p:txBody>
          <a:bodyPr/>
          <a:lstStyle/>
          <a:p>
            <a:endParaRPr lang="en-US" dirty="0"/>
          </a:p>
        </p:txBody>
      </p:sp>
    </p:spTree>
    <p:extLst>
      <p:ext uri="{BB962C8B-B14F-4D97-AF65-F5344CB8AC3E}">
        <p14:creationId xmlns:p14="http://schemas.microsoft.com/office/powerpoint/2010/main" val="122713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649358" y="2706756"/>
            <a:ext cx="10893284" cy="1868556"/>
          </a:xfrm>
          <a:custGeom>
            <a:avLst/>
            <a:gdLst>
              <a:gd name="connsiteX0" fmla="*/ 8322362 w 10893284"/>
              <a:gd name="connsiteY0" fmla="*/ 0 h 1868556"/>
              <a:gd name="connsiteX1" fmla="*/ 10893284 w 10893284"/>
              <a:gd name="connsiteY1" fmla="*/ 0 h 1868556"/>
              <a:gd name="connsiteX2" fmla="*/ 10893284 w 10893284"/>
              <a:gd name="connsiteY2" fmla="*/ 1868556 h 1868556"/>
              <a:gd name="connsiteX3" fmla="*/ 8322362 w 10893284"/>
              <a:gd name="connsiteY3" fmla="*/ 1868556 h 1868556"/>
              <a:gd name="connsiteX4" fmla="*/ 5579164 w 10893284"/>
              <a:gd name="connsiteY4" fmla="*/ 0 h 1868556"/>
              <a:gd name="connsiteX5" fmla="*/ 8057318 w 10893284"/>
              <a:gd name="connsiteY5" fmla="*/ 0 h 1868556"/>
              <a:gd name="connsiteX6" fmla="*/ 8057318 w 10893284"/>
              <a:gd name="connsiteY6" fmla="*/ 1868556 h 1868556"/>
              <a:gd name="connsiteX7" fmla="*/ 5579164 w 10893284"/>
              <a:gd name="connsiteY7" fmla="*/ 1868556 h 1868556"/>
              <a:gd name="connsiteX8" fmla="*/ 2743198 w 10893284"/>
              <a:gd name="connsiteY8" fmla="*/ 0 h 1868556"/>
              <a:gd name="connsiteX9" fmla="*/ 5314120 w 10893284"/>
              <a:gd name="connsiteY9" fmla="*/ 0 h 1868556"/>
              <a:gd name="connsiteX10" fmla="*/ 5314120 w 10893284"/>
              <a:gd name="connsiteY10" fmla="*/ 1868556 h 1868556"/>
              <a:gd name="connsiteX11" fmla="*/ 2743198 w 10893284"/>
              <a:gd name="connsiteY11" fmla="*/ 1868556 h 1868556"/>
              <a:gd name="connsiteX12" fmla="*/ 0 w 10893284"/>
              <a:gd name="connsiteY12" fmla="*/ 0 h 1868556"/>
              <a:gd name="connsiteX13" fmla="*/ 2478155 w 10893284"/>
              <a:gd name="connsiteY13" fmla="*/ 0 h 1868556"/>
              <a:gd name="connsiteX14" fmla="*/ 2478155 w 10893284"/>
              <a:gd name="connsiteY14" fmla="*/ 1868556 h 1868556"/>
              <a:gd name="connsiteX15" fmla="*/ 0 w 10893284"/>
              <a:gd name="connsiteY15" fmla="*/ 1868556 h 186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93284" h="1868556">
                <a:moveTo>
                  <a:pt x="8322362" y="0"/>
                </a:moveTo>
                <a:lnTo>
                  <a:pt x="10893284" y="0"/>
                </a:lnTo>
                <a:lnTo>
                  <a:pt x="10893284" y="1868556"/>
                </a:lnTo>
                <a:lnTo>
                  <a:pt x="8322362" y="1868556"/>
                </a:lnTo>
                <a:close/>
                <a:moveTo>
                  <a:pt x="5579164" y="0"/>
                </a:moveTo>
                <a:lnTo>
                  <a:pt x="8057318" y="0"/>
                </a:lnTo>
                <a:lnTo>
                  <a:pt x="8057318" y="1868556"/>
                </a:lnTo>
                <a:lnTo>
                  <a:pt x="5579164" y="1868556"/>
                </a:lnTo>
                <a:close/>
                <a:moveTo>
                  <a:pt x="2743198" y="0"/>
                </a:moveTo>
                <a:lnTo>
                  <a:pt x="5314120" y="0"/>
                </a:lnTo>
                <a:lnTo>
                  <a:pt x="5314120" y="1868556"/>
                </a:lnTo>
                <a:lnTo>
                  <a:pt x="2743198" y="1868556"/>
                </a:lnTo>
                <a:close/>
                <a:moveTo>
                  <a:pt x="0" y="0"/>
                </a:moveTo>
                <a:lnTo>
                  <a:pt x="2478155" y="0"/>
                </a:lnTo>
                <a:lnTo>
                  <a:pt x="2478155" y="1868556"/>
                </a:lnTo>
                <a:lnTo>
                  <a:pt x="0" y="1868556"/>
                </a:lnTo>
                <a:close/>
              </a:path>
            </a:pathLst>
          </a:custGeom>
        </p:spPr>
        <p:txBody>
          <a:bodyPr wrap="square">
            <a:noAutofit/>
          </a:bodyPr>
          <a:lstStyle/>
          <a:p>
            <a:endParaRPr lang="en-US" dirty="0"/>
          </a:p>
        </p:txBody>
      </p:sp>
    </p:spTree>
    <p:extLst>
      <p:ext uri="{BB962C8B-B14F-4D97-AF65-F5344CB8AC3E}">
        <p14:creationId xmlns:p14="http://schemas.microsoft.com/office/powerpoint/2010/main" val="215583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3406429" y="0"/>
            <a:ext cx="3405188" cy="6858000"/>
          </a:xfrm>
          <a:prstGeom prst="rect">
            <a:avLst/>
          </a:prstGeom>
        </p:spPr>
        <p:txBody>
          <a:bodyPr/>
          <a:lstStyle/>
          <a:p>
            <a:endParaRPr lang="en-US" dirty="0"/>
          </a:p>
        </p:txBody>
      </p:sp>
    </p:spTree>
    <p:extLst>
      <p:ext uri="{BB962C8B-B14F-4D97-AF65-F5344CB8AC3E}">
        <p14:creationId xmlns:p14="http://schemas.microsoft.com/office/powerpoint/2010/main" val="319635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312104" y="1352206"/>
            <a:ext cx="3206887" cy="1878012"/>
          </a:xfrm>
          <a:prstGeom prst="rect">
            <a:avLst/>
          </a:prstGeom>
        </p:spPr>
        <p:txBody>
          <a:bodyPr/>
          <a:lstStyle/>
          <a:p>
            <a:endParaRPr lang="en-US" dirty="0"/>
          </a:p>
        </p:txBody>
      </p:sp>
      <p:sp>
        <p:nvSpPr>
          <p:cNvPr id="5" name="Picture Placeholder 3"/>
          <p:cNvSpPr>
            <a:spLocks noGrp="1"/>
          </p:cNvSpPr>
          <p:nvPr>
            <p:ph type="pic" sz="quarter" idx="11"/>
          </p:nvPr>
        </p:nvSpPr>
        <p:spPr>
          <a:xfrm>
            <a:off x="1312104" y="3552067"/>
            <a:ext cx="3206887" cy="1878012"/>
          </a:xfrm>
          <a:prstGeom prst="rect">
            <a:avLst/>
          </a:prstGeom>
        </p:spPr>
        <p:txBody>
          <a:bodyPr/>
          <a:lstStyle/>
          <a:p>
            <a:endParaRPr lang="en-US" dirty="0"/>
          </a:p>
        </p:txBody>
      </p:sp>
    </p:spTree>
    <p:extLst>
      <p:ext uri="{BB962C8B-B14F-4D97-AF65-F5344CB8AC3E}">
        <p14:creationId xmlns:p14="http://schemas.microsoft.com/office/powerpoint/2010/main" val="911616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5846" y="0"/>
            <a:ext cx="3676650" cy="6858000"/>
          </a:xfrm>
          <a:prstGeom prst="rect">
            <a:avLst/>
          </a:prstGeom>
        </p:spPr>
        <p:txBody>
          <a:bodyPr/>
          <a:lstStyle/>
          <a:p>
            <a:endParaRPr lang="en-US" dirty="0"/>
          </a:p>
        </p:txBody>
      </p:sp>
      <p:sp>
        <p:nvSpPr>
          <p:cNvPr id="5" name="Rectangle 4"/>
          <p:cNvSpPr/>
          <p:nvPr userDrawn="1"/>
        </p:nvSpPr>
        <p:spPr>
          <a:xfrm>
            <a:off x="0" y="0"/>
            <a:ext cx="3852496" cy="6858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9E88D24-1AE7-431B-96DB-9D44AE06E4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157246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88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153630" y="782638"/>
            <a:ext cx="2265914" cy="3697287"/>
          </a:xfrm>
          <a:custGeom>
            <a:avLst/>
            <a:gdLst>
              <a:gd name="connsiteX0" fmla="*/ 0 w 1338263"/>
              <a:gd name="connsiteY0" fmla="*/ 0 h 3697287"/>
              <a:gd name="connsiteX1" fmla="*/ 1338263 w 1338263"/>
              <a:gd name="connsiteY1" fmla="*/ 0 h 3697287"/>
              <a:gd name="connsiteX2" fmla="*/ 1338263 w 1338263"/>
              <a:gd name="connsiteY2" fmla="*/ 3697287 h 3697287"/>
              <a:gd name="connsiteX3" fmla="*/ 0 w 1338263"/>
              <a:gd name="connsiteY3" fmla="*/ 3697287 h 3697287"/>
              <a:gd name="connsiteX4" fmla="*/ 0 w 1338263"/>
              <a:gd name="connsiteY4" fmla="*/ 0 h 3697287"/>
              <a:gd name="connsiteX0" fmla="*/ 583095 w 1921358"/>
              <a:gd name="connsiteY0" fmla="*/ 0 h 3697287"/>
              <a:gd name="connsiteX1" fmla="*/ 1921358 w 1921358"/>
              <a:gd name="connsiteY1" fmla="*/ 0 h 3697287"/>
              <a:gd name="connsiteX2" fmla="*/ 1921358 w 1921358"/>
              <a:gd name="connsiteY2" fmla="*/ 3697287 h 3697287"/>
              <a:gd name="connsiteX3" fmla="*/ 0 w 1921358"/>
              <a:gd name="connsiteY3" fmla="*/ 2544348 h 3697287"/>
              <a:gd name="connsiteX4" fmla="*/ 583095 w 1921358"/>
              <a:gd name="connsiteY4" fmla="*/ 0 h 3697287"/>
              <a:gd name="connsiteX0" fmla="*/ 583095 w 2265914"/>
              <a:gd name="connsiteY0" fmla="*/ 0 h 3697287"/>
              <a:gd name="connsiteX1" fmla="*/ 2265914 w 2265914"/>
              <a:gd name="connsiteY1" fmla="*/ 1616765 h 3697287"/>
              <a:gd name="connsiteX2" fmla="*/ 1921358 w 2265914"/>
              <a:gd name="connsiteY2" fmla="*/ 3697287 h 3697287"/>
              <a:gd name="connsiteX3" fmla="*/ 0 w 2265914"/>
              <a:gd name="connsiteY3" fmla="*/ 2544348 h 3697287"/>
              <a:gd name="connsiteX4" fmla="*/ 583095 w 2265914"/>
              <a:gd name="connsiteY4" fmla="*/ 0 h 3697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5914" h="3697287">
                <a:moveTo>
                  <a:pt x="583095" y="0"/>
                </a:moveTo>
                <a:lnTo>
                  <a:pt x="2265914" y="1616765"/>
                </a:lnTo>
                <a:lnTo>
                  <a:pt x="1921358" y="3697287"/>
                </a:lnTo>
                <a:lnTo>
                  <a:pt x="0" y="2544348"/>
                </a:lnTo>
                <a:lnTo>
                  <a:pt x="583095" y="0"/>
                </a:lnTo>
                <a:close/>
              </a:path>
            </a:pathLst>
          </a:custGeom>
        </p:spPr>
        <p:txBody>
          <a:bodyPr/>
          <a:lstStyle/>
          <a:p>
            <a:endParaRPr lang="en-US" dirty="0"/>
          </a:p>
        </p:txBody>
      </p:sp>
    </p:spTree>
    <p:extLst>
      <p:ext uri="{BB962C8B-B14F-4D97-AF65-F5344CB8AC3E}">
        <p14:creationId xmlns:p14="http://schemas.microsoft.com/office/powerpoint/2010/main" val="392911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044461" y="2255226"/>
            <a:ext cx="4123593" cy="2347547"/>
          </a:xfrm>
          <a:prstGeom prst="rect">
            <a:avLst/>
          </a:prstGeom>
        </p:spPr>
        <p:txBody>
          <a:bodyPr/>
          <a:lstStyle/>
          <a:p>
            <a:endParaRPr lang="en-US" dirty="0"/>
          </a:p>
        </p:txBody>
      </p:sp>
    </p:spTree>
    <p:extLst>
      <p:ext uri="{BB962C8B-B14F-4D97-AF65-F5344CB8AC3E}">
        <p14:creationId xmlns:p14="http://schemas.microsoft.com/office/powerpoint/2010/main" val="1564656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49700" y="2478088"/>
            <a:ext cx="4332288" cy="2438400"/>
          </a:xfrm>
          <a:prstGeom prst="rect">
            <a:avLst/>
          </a:prstGeom>
        </p:spPr>
        <p:txBody>
          <a:bodyPr/>
          <a:lstStyle/>
          <a:p>
            <a:endParaRPr lang="en-US" dirty="0"/>
          </a:p>
        </p:txBody>
      </p:sp>
    </p:spTree>
    <p:extLst>
      <p:ext uri="{BB962C8B-B14F-4D97-AF65-F5344CB8AC3E}">
        <p14:creationId xmlns:p14="http://schemas.microsoft.com/office/powerpoint/2010/main" val="390908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2247900" cy="2247900"/>
          </a:xfrm>
          <a:prstGeom prst="rect">
            <a:avLst/>
          </a:prstGeom>
        </p:spPr>
        <p:txBody>
          <a:bodyPr/>
          <a:lstStyle/>
          <a:p>
            <a:endParaRPr lang="en-US" dirty="0"/>
          </a:p>
        </p:txBody>
      </p:sp>
      <p:sp>
        <p:nvSpPr>
          <p:cNvPr id="5" name="Picture Placeholder 3"/>
          <p:cNvSpPr>
            <a:spLocks noGrp="1"/>
          </p:cNvSpPr>
          <p:nvPr>
            <p:ph type="pic" sz="quarter" idx="11"/>
          </p:nvPr>
        </p:nvSpPr>
        <p:spPr>
          <a:xfrm>
            <a:off x="0" y="2305050"/>
            <a:ext cx="2247900" cy="2247900"/>
          </a:xfrm>
          <a:prstGeom prst="rect">
            <a:avLst/>
          </a:prstGeom>
        </p:spPr>
        <p:txBody>
          <a:bodyPr/>
          <a:lstStyle/>
          <a:p>
            <a:endParaRPr lang="en-US" dirty="0"/>
          </a:p>
        </p:txBody>
      </p:sp>
      <p:sp>
        <p:nvSpPr>
          <p:cNvPr id="6" name="Picture Placeholder 3"/>
          <p:cNvSpPr>
            <a:spLocks noGrp="1"/>
          </p:cNvSpPr>
          <p:nvPr>
            <p:ph type="pic" sz="quarter" idx="12"/>
          </p:nvPr>
        </p:nvSpPr>
        <p:spPr>
          <a:xfrm>
            <a:off x="0" y="4610100"/>
            <a:ext cx="2247900" cy="2247900"/>
          </a:xfrm>
          <a:prstGeom prst="rect">
            <a:avLst/>
          </a:prstGeom>
        </p:spPr>
        <p:txBody>
          <a:bodyPr/>
          <a:lstStyle/>
          <a:p>
            <a:endParaRPr lang="en-US" dirty="0"/>
          </a:p>
        </p:txBody>
      </p:sp>
      <p:sp>
        <p:nvSpPr>
          <p:cNvPr id="7" name="Picture Placeholder 3"/>
          <p:cNvSpPr>
            <a:spLocks noGrp="1"/>
          </p:cNvSpPr>
          <p:nvPr>
            <p:ph type="pic" sz="quarter" idx="13"/>
          </p:nvPr>
        </p:nvSpPr>
        <p:spPr>
          <a:xfrm>
            <a:off x="2381250" y="2305050"/>
            <a:ext cx="2247900" cy="2247900"/>
          </a:xfrm>
          <a:prstGeom prst="rect">
            <a:avLst/>
          </a:prstGeom>
        </p:spPr>
        <p:txBody>
          <a:bodyPr/>
          <a:lstStyle/>
          <a:p>
            <a:endParaRPr lang="en-US" dirty="0"/>
          </a:p>
        </p:txBody>
      </p:sp>
      <p:sp>
        <p:nvSpPr>
          <p:cNvPr id="8" name="Picture Placeholder 3"/>
          <p:cNvSpPr>
            <a:spLocks noGrp="1"/>
          </p:cNvSpPr>
          <p:nvPr>
            <p:ph type="pic" sz="quarter" idx="14"/>
          </p:nvPr>
        </p:nvSpPr>
        <p:spPr>
          <a:xfrm>
            <a:off x="2381250" y="4610100"/>
            <a:ext cx="2247900" cy="2247900"/>
          </a:xfrm>
          <a:prstGeom prst="rect">
            <a:avLst/>
          </a:prstGeom>
        </p:spPr>
        <p:txBody>
          <a:bodyPr/>
          <a:lstStyle/>
          <a:p>
            <a:endParaRPr lang="en-US" dirty="0"/>
          </a:p>
        </p:txBody>
      </p:sp>
      <p:sp>
        <p:nvSpPr>
          <p:cNvPr id="9" name="Picture Placeholder 3"/>
          <p:cNvSpPr>
            <a:spLocks noGrp="1"/>
          </p:cNvSpPr>
          <p:nvPr>
            <p:ph type="pic" sz="quarter" idx="15"/>
          </p:nvPr>
        </p:nvSpPr>
        <p:spPr>
          <a:xfrm>
            <a:off x="4762500" y="4610100"/>
            <a:ext cx="2247900" cy="2247900"/>
          </a:xfrm>
          <a:prstGeom prst="rect">
            <a:avLst/>
          </a:prstGeom>
        </p:spPr>
        <p:txBody>
          <a:bodyPr/>
          <a:lstStyle/>
          <a:p>
            <a:endParaRPr lang="en-US" dirty="0"/>
          </a:p>
        </p:txBody>
      </p:sp>
    </p:spTree>
    <p:extLst>
      <p:ext uri="{BB962C8B-B14F-4D97-AF65-F5344CB8AC3E}">
        <p14:creationId xmlns:p14="http://schemas.microsoft.com/office/powerpoint/2010/main" val="1922367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906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88238" y="2187369"/>
            <a:ext cx="1125537" cy="3497056"/>
          </a:xfrm>
          <a:custGeom>
            <a:avLst/>
            <a:gdLst>
              <a:gd name="connsiteX0" fmla="*/ 0 w 1125537"/>
              <a:gd name="connsiteY0" fmla="*/ 0 h 3006725"/>
              <a:gd name="connsiteX1" fmla="*/ 1125537 w 1125537"/>
              <a:gd name="connsiteY1" fmla="*/ 0 h 3006725"/>
              <a:gd name="connsiteX2" fmla="*/ 1125537 w 1125537"/>
              <a:gd name="connsiteY2" fmla="*/ 3006725 h 3006725"/>
              <a:gd name="connsiteX3" fmla="*/ 0 w 1125537"/>
              <a:gd name="connsiteY3" fmla="*/ 3006725 h 3006725"/>
              <a:gd name="connsiteX4" fmla="*/ 0 w 1125537"/>
              <a:gd name="connsiteY4" fmla="*/ 0 h 3006725"/>
              <a:gd name="connsiteX0" fmla="*/ 0 w 1125537"/>
              <a:gd name="connsiteY0" fmla="*/ 424070 h 3430795"/>
              <a:gd name="connsiteX1" fmla="*/ 1099033 w 1125537"/>
              <a:gd name="connsiteY1" fmla="*/ 0 h 3430795"/>
              <a:gd name="connsiteX2" fmla="*/ 1125537 w 1125537"/>
              <a:gd name="connsiteY2" fmla="*/ 3430795 h 3430795"/>
              <a:gd name="connsiteX3" fmla="*/ 0 w 1125537"/>
              <a:gd name="connsiteY3" fmla="*/ 3430795 h 3430795"/>
              <a:gd name="connsiteX4" fmla="*/ 0 w 1125537"/>
              <a:gd name="connsiteY4" fmla="*/ 424070 h 3430795"/>
              <a:gd name="connsiteX0" fmla="*/ 0 w 1125537"/>
              <a:gd name="connsiteY0" fmla="*/ 424070 h 3497056"/>
              <a:gd name="connsiteX1" fmla="*/ 1099033 w 1125537"/>
              <a:gd name="connsiteY1" fmla="*/ 0 h 3497056"/>
              <a:gd name="connsiteX2" fmla="*/ 1125537 w 1125537"/>
              <a:gd name="connsiteY2" fmla="*/ 3430795 h 3497056"/>
              <a:gd name="connsiteX3" fmla="*/ 0 w 1125537"/>
              <a:gd name="connsiteY3" fmla="*/ 3497056 h 3497056"/>
              <a:gd name="connsiteX4" fmla="*/ 0 w 1125537"/>
              <a:gd name="connsiteY4" fmla="*/ 424070 h 349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37" h="3497056">
                <a:moveTo>
                  <a:pt x="0" y="424070"/>
                </a:moveTo>
                <a:lnTo>
                  <a:pt x="1099033" y="0"/>
                </a:lnTo>
                <a:lnTo>
                  <a:pt x="1125537" y="3430795"/>
                </a:lnTo>
                <a:lnTo>
                  <a:pt x="0" y="3497056"/>
                </a:lnTo>
                <a:lnTo>
                  <a:pt x="0" y="424070"/>
                </a:lnTo>
                <a:close/>
              </a:path>
            </a:pathLst>
          </a:custGeom>
        </p:spPr>
        <p:txBody>
          <a:bodyPr/>
          <a:lstStyle/>
          <a:p>
            <a:endParaRPr lang="en-US" dirty="0"/>
          </a:p>
        </p:txBody>
      </p:sp>
      <p:sp>
        <p:nvSpPr>
          <p:cNvPr id="7" name="Picture Placeholder 5"/>
          <p:cNvSpPr>
            <a:spLocks noGrp="1"/>
          </p:cNvSpPr>
          <p:nvPr>
            <p:ph type="pic" sz="quarter" idx="11"/>
          </p:nvPr>
        </p:nvSpPr>
        <p:spPr>
          <a:xfrm>
            <a:off x="9118256" y="1203111"/>
            <a:ext cx="1432817" cy="4451778"/>
          </a:xfrm>
          <a:custGeom>
            <a:avLst/>
            <a:gdLst>
              <a:gd name="connsiteX0" fmla="*/ 0 w 1125537"/>
              <a:gd name="connsiteY0" fmla="*/ 0 h 3006725"/>
              <a:gd name="connsiteX1" fmla="*/ 1125537 w 1125537"/>
              <a:gd name="connsiteY1" fmla="*/ 0 h 3006725"/>
              <a:gd name="connsiteX2" fmla="*/ 1125537 w 1125537"/>
              <a:gd name="connsiteY2" fmla="*/ 3006725 h 3006725"/>
              <a:gd name="connsiteX3" fmla="*/ 0 w 1125537"/>
              <a:gd name="connsiteY3" fmla="*/ 3006725 h 3006725"/>
              <a:gd name="connsiteX4" fmla="*/ 0 w 1125537"/>
              <a:gd name="connsiteY4" fmla="*/ 0 h 3006725"/>
              <a:gd name="connsiteX0" fmla="*/ 0 w 1125537"/>
              <a:gd name="connsiteY0" fmla="*/ 424070 h 3430795"/>
              <a:gd name="connsiteX1" fmla="*/ 1099033 w 1125537"/>
              <a:gd name="connsiteY1" fmla="*/ 0 h 3430795"/>
              <a:gd name="connsiteX2" fmla="*/ 1125537 w 1125537"/>
              <a:gd name="connsiteY2" fmla="*/ 3430795 h 3430795"/>
              <a:gd name="connsiteX3" fmla="*/ 0 w 1125537"/>
              <a:gd name="connsiteY3" fmla="*/ 3430795 h 3430795"/>
              <a:gd name="connsiteX4" fmla="*/ 0 w 1125537"/>
              <a:gd name="connsiteY4" fmla="*/ 424070 h 3430795"/>
              <a:gd name="connsiteX0" fmla="*/ 0 w 1125537"/>
              <a:gd name="connsiteY0" fmla="*/ 424070 h 3497056"/>
              <a:gd name="connsiteX1" fmla="*/ 1099033 w 1125537"/>
              <a:gd name="connsiteY1" fmla="*/ 0 h 3497056"/>
              <a:gd name="connsiteX2" fmla="*/ 1125537 w 1125537"/>
              <a:gd name="connsiteY2" fmla="*/ 3430795 h 3497056"/>
              <a:gd name="connsiteX3" fmla="*/ 0 w 1125537"/>
              <a:gd name="connsiteY3" fmla="*/ 3497056 h 3497056"/>
              <a:gd name="connsiteX4" fmla="*/ 0 w 1125537"/>
              <a:gd name="connsiteY4" fmla="*/ 424070 h 349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537" h="3497056">
                <a:moveTo>
                  <a:pt x="0" y="424070"/>
                </a:moveTo>
                <a:lnTo>
                  <a:pt x="1099033" y="0"/>
                </a:lnTo>
                <a:lnTo>
                  <a:pt x="1125537" y="3430795"/>
                </a:lnTo>
                <a:lnTo>
                  <a:pt x="0" y="3497056"/>
                </a:lnTo>
                <a:lnTo>
                  <a:pt x="0" y="424070"/>
                </a:lnTo>
                <a:close/>
              </a:path>
            </a:pathLst>
          </a:custGeom>
        </p:spPr>
        <p:txBody>
          <a:bodyPr/>
          <a:lstStyle/>
          <a:p>
            <a:endParaRPr lang="en-US" dirty="0"/>
          </a:p>
        </p:txBody>
      </p:sp>
    </p:spTree>
    <p:extLst>
      <p:ext uri="{BB962C8B-B14F-4D97-AF65-F5344CB8AC3E}">
        <p14:creationId xmlns:p14="http://schemas.microsoft.com/office/powerpoint/2010/main" val="17427124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9600" y="1528176"/>
            <a:ext cx="10972800" cy="4669427"/>
          </a:xfrm>
        </p:spPr>
        <p:txBody>
          <a:bodyPr>
            <a:noAutofit/>
          </a:bodyPr>
          <a:lstStyle>
            <a:lvl1pPr>
              <a:lnSpc>
                <a:spcPct val="100000"/>
              </a:lnSpc>
              <a:spcBef>
                <a:spcPts val="600"/>
              </a:spcBef>
              <a:spcAft>
                <a:spcPts val="600"/>
              </a:spcAft>
              <a:defRPr sz="2000">
                <a:solidFill>
                  <a:srgbClr val="5F5F5F"/>
                </a:solidFill>
                <a:latin typeface="+mn-lt"/>
              </a:defRPr>
            </a:lvl1pPr>
            <a:lvl2pPr>
              <a:lnSpc>
                <a:spcPct val="100000"/>
              </a:lnSpc>
              <a:spcBef>
                <a:spcPts val="0"/>
              </a:spcBef>
              <a:spcAft>
                <a:spcPts val="600"/>
              </a:spcAft>
              <a:defRPr sz="1800">
                <a:solidFill>
                  <a:srgbClr val="5F5F5F"/>
                </a:solidFill>
                <a:latin typeface="+mn-lt"/>
              </a:defRPr>
            </a:lvl2pPr>
            <a:lvl3pPr>
              <a:lnSpc>
                <a:spcPct val="100000"/>
              </a:lnSpc>
              <a:spcAft>
                <a:spcPts val="600"/>
              </a:spcAft>
              <a:defRPr sz="1600">
                <a:solidFill>
                  <a:srgbClr val="5F5F5F"/>
                </a:solidFill>
                <a:latin typeface="+mn-lt"/>
              </a:defRPr>
            </a:lvl3pPr>
            <a:lvl4pPr>
              <a:lnSpc>
                <a:spcPct val="100000"/>
              </a:lnSpc>
              <a:spcAft>
                <a:spcPts val="600"/>
              </a:spcAft>
              <a:defRPr sz="1600">
                <a:solidFill>
                  <a:srgbClr val="5F5F5F"/>
                </a:solidFill>
                <a:latin typeface="+mn-lt"/>
              </a:defRPr>
            </a:lvl4pPr>
            <a:lvl5pPr>
              <a:lnSpc>
                <a:spcPct val="100000"/>
              </a:lnSpc>
              <a:spcAft>
                <a:spcPts val="600"/>
              </a:spcAft>
              <a:defRPr sz="1600">
                <a:latin typeface="+mn-lt"/>
              </a:defRPr>
            </a:lvl5p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3" name="Titre 1"/>
          <p:cNvSpPr>
            <a:spLocks noGrp="1"/>
          </p:cNvSpPr>
          <p:nvPr>
            <p:ph type="title"/>
          </p:nvPr>
        </p:nvSpPr>
        <p:spPr>
          <a:xfrm>
            <a:off x="609600" y="646657"/>
            <a:ext cx="10972800" cy="707887"/>
          </a:xfrm>
        </p:spPr>
        <p:txBody>
          <a:bodyPr/>
          <a:lstStyle>
            <a:lvl1pPr>
              <a:defRPr sz="2200">
                <a:solidFill>
                  <a:schemeClr val="tx1"/>
                </a:solidFill>
                <a:latin typeface="+mj-lt"/>
              </a:defRPr>
            </a:lvl1pPr>
          </a:lstStyle>
          <a:p>
            <a:r>
              <a:rPr lang="sv-SE" dirty="0"/>
              <a:t>Klicka här för att ändra format</a:t>
            </a:r>
            <a:endParaRPr lang="fr-FR" dirty="0"/>
          </a:p>
        </p:txBody>
      </p:sp>
      <p:sp>
        <p:nvSpPr>
          <p:cNvPr id="4" name="Espace réservé du numéro de diapositive 16"/>
          <p:cNvSpPr>
            <a:spLocks noGrp="1"/>
          </p:cNvSpPr>
          <p:nvPr>
            <p:ph type="sldNum" sz="quarter" idx="10"/>
          </p:nvPr>
        </p:nvSpPr>
        <p:spPr/>
        <p:txBody>
          <a:bodyPr/>
          <a:lstStyle>
            <a:lvl1pPr>
              <a:defRPr/>
            </a:lvl1pPr>
          </a:lstStyle>
          <a:p>
            <a:pPr>
              <a:defRPr/>
            </a:pPr>
            <a:r>
              <a:rPr lang="en-GB" dirty="0"/>
              <a:t>&gt; </a:t>
            </a:r>
            <a:fld id="{35ED3E21-633A-C746-B63C-E64ABF312323}" type="slidenum">
              <a:rPr lang="en-GB"/>
              <a:pPr>
                <a:defRPr/>
              </a:pPr>
              <a:t>‹nr.›</a:t>
            </a:fld>
            <a:endParaRPr lang="en-GB" dirty="0"/>
          </a:p>
        </p:txBody>
      </p:sp>
    </p:spTree>
    <p:extLst>
      <p:ext uri="{BB962C8B-B14F-4D97-AF65-F5344CB8AC3E}">
        <p14:creationId xmlns:p14="http://schemas.microsoft.com/office/powerpoint/2010/main" val="3133345323"/>
      </p:ext>
    </p:extLst>
  </p:cSld>
  <p:clrMapOvr>
    <a:masterClrMapping/>
  </p:clrMapOvr>
  <p:transition spd="med">
    <p:wipe dir="r"/>
  </p:transition>
  <p:hf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C5905-97A8-4BF2-8077-1A7920C405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0595686-9679-41A6-91A8-0CB2695783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2F2B78-1607-4116-8F9A-D2CAEB588E4C}"/>
              </a:ext>
            </a:extLst>
          </p:cNvPr>
          <p:cNvSpPr>
            <a:spLocks noGrp="1"/>
          </p:cNvSpPr>
          <p:nvPr>
            <p:ph type="dt" sz="half" idx="10"/>
          </p:nvPr>
        </p:nvSpPr>
        <p:spPr/>
        <p:txBody>
          <a:bodyPr/>
          <a:lstStyle/>
          <a:p>
            <a:fld id="{ABB7264F-6556-47D0-BCF7-A675B3218494}" type="datetimeFigureOut">
              <a:rPr lang="en-GB" smtClean="0"/>
              <a:t>21/10/2020</a:t>
            </a:fld>
            <a:endParaRPr lang="en-GB" dirty="0"/>
          </a:p>
        </p:txBody>
      </p:sp>
      <p:sp>
        <p:nvSpPr>
          <p:cNvPr id="5" name="Footer Placeholder 4">
            <a:extLst>
              <a:ext uri="{FF2B5EF4-FFF2-40B4-BE49-F238E27FC236}">
                <a16:creationId xmlns:a16="http://schemas.microsoft.com/office/drawing/2014/main" id="{EFCA0A60-CC7E-4BF1-B0C2-B08DD69D07C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28AC700-DF25-45D8-BCC1-E65A5B35C240}"/>
              </a:ext>
            </a:extLst>
          </p:cNvPr>
          <p:cNvSpPr>
            <a:spLocks noGrp="1"/>
          </p:cNvSpPr>
          <p:nvPr>
            <p:ph type="sldNum" sz="quarter" idx="12"/>
          </p:nvPr>
        </p:nvSpPr>
        <p:spPr/>
        <p:txBody>
          <a:bodyPr/>
          <a:lstStyle/>
          <a:p>
            <a:fld id="{38A8CA1B-C1C9-4B15-9567-D8729F6C35DE}" type="slidenum">
              <a:rPr lang="en-GB" smtClean="0"/>
              <a:t>‹nr.›</a:t>
            </a:fld>
            <a:endParaRPr lang="en-GB" dirty="0"/>
          </a:p>
        </p:txBody>
      </p:sp>
    </p:spTree>
    <p:extLst>
      <p:ext uri="{BB962C8B-B14F-4D97-AF65-F5344CB8AC3E}">
        <p14:creationId xmlns:p14="http://schemas.microsoft.com/office/powerpoint/2010/main" val="3813997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75846" y="0"/>
            <a:ext cx="3676650" cy="6858000"/>
          </a:xfrm>
          <a:prstGeom prst="rect">
            <a:avLst/>
          </a:prstGeom>
        </p:spPr>
        <p:txBody>
          <a:bodyPr/>
          <a:lstStyle/>
          <a:p>
            <a:endParaRPr lang="en-US"/>
          </a:p>
        </p:txBody>
      </p:sp>
      <p:sp>
        <p:nvSpPr>
          <p:cNvPr id="5" name="Rectangle 4"/>
          <p:cNvSpPr/>
          <p:nvPr userDrawn="1"/>
        </p:nvSpPr>
        <p:spPr>
          <a:xfrm>
            <a:off x="0" y="0"/>
            <a:ext cx="3852496" cy="6858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9E88D24-1AE7-431B-96DB-9D44AE06E4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262754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785571" y="0"/>
            <a:ext cx="3406360" cy="6858000"/>
          </a:xfrm>
          <a:prstGeom prst="rect">
            <a:avLst/>
          </a:prstGeom>
        </p:spPr>
        <p:txBody>
          <a:bodyPr/>
          <a:lstStyle/>
          <a:p>
            <a:endParaRPr lang="en-US" dirty="0"/>
          </a:p>
        </p:txBody>
      </p:sp>
      <p:sp>
        <p:nvSpPr>
          <p:cNvPr id="3" name="Rectangle 2">
            <a:extLst>
              <a:ext uri="{FF2B5EF4-FFF2-40B4-BE49-F238E27FC236}">
                <a16:creationId xmlns:a16="http://schemas.microsoft.com/office/drawing/2014/main" id="{9D47D2F0-D1B2-49D7-B312-6AF730B4D1B4}"/>
              </a:ext>
            </a:extLst>
          </p:cNvPr>
          <p:cNvSpPr/>
          <p:nvPr userDrawn="1"/>
        </p:nvSpPr>
        <p:spPr>
          <a:xfrm>
            <a:off x="8785571" y="0"/>
            <a:ext cx="3761052" cy="6858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cxnSp>
        <p:nvCxnSpPr>
          <p:cNvPr id="7" name="Straight Connector 6">
            <a:extLst>
              <a:ext uri="{FF2B5EF4-FFF2-40B4-BE49-F238E27FC236}">
                <a16:creationId xmlns:a16="http://schemas.microsoft.com/office/drawing/2014/main" id="{52DDBB44-40F2-4083-9CAE-B2B0BEDE2DAF}"/>
              </a:ext>
            </a:extLst>
          </p:cNvPr>
          <p:cNvCxnSpPr/>
          <p:nvPr userDrawn="1"/>
        </p:nvCxnSpPr>
        <p:spPr>
          <a:xfrm>
            <a:off x="1169894" y="3730056"/>
            <a:ext cx="0" cy="484094"/>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FC03BD41-3574-4371-BD3E-D6B8720D0CE5}"/>
              </a:ext>
            </a:extLst>
          </p:cNvPr>
          <p:cNvSpPr>
            <a:spLocks noGrp="1"/>
          </p:cNvSpPr>
          <p:nvPr>
            <p:ph type="body" sz="quarter" idx="11" hasCustomPrompt="1"/>
          </p:nvPr>
        </p:nvSpPr>
        <p:spPr>
          <a:xfrm>
            <a:off x="1169894" y="1866146"/>
            <a:ext cx="6823732" cy="547906"/>
          </a:xfrm>
          <a:prstGeom prst="rect">
            <a:avLst/>
          </a:prstGeom>
        </p:spPr>
        <p:txBody>
          <a:bodyPr/>
          <a:lstStyle>
            <a:lvl1pPr marL="0" indent="0">
              <a:buNone/>
              <a:defRPr sz="3600">
                <a:solidFill>
                  <a:srgbClr val="191A18"/>
                </a:solidFill>
              </a:defRPr>
            </a:lvl1pPr>
          </a:lstStyle>
          <a:p>
            <a:pPr lvl="0"/>
            <a:r>
              <a:rPr lang="en-GB" dirty="0"/>
              <a:t>Title</a:t>
            </a:r>
          </a:p>
        </p:txBody>
      </p:sp>
      <p:sp>
        <p:nvSpPr>
          <p:cNvPr id="11" name="Text Placeholder 10">
            <a:extLst>
              <a:ext uri="{FF2B5EF4-FFF2-40B4-BE49-F238E27FC236}">
                <a16:creationId xmlns:a16="http://schemas.microsoft.com/office/drawing/2014/main" id="{35F30785-8D4A-4839-B912-CFF6C7AAAD03}"/>
              </a:ext>
            </a:extLst>
          </p:cNvPr>
          <p:cNvSpPr>
            <a:spLocks noGrp="1"/>
          </p:cNvSpPr>
          <p:nvPr>
            <p:ph type="body" sz="quarter" idx="12" hasCustomPrompt="1"/>
          </p:nvPr>
        </p:nvSpPr>
        <p:spPr>
          <a:xfrm>
            <a:off x="1169894" y="1521657"/>
            <a:ext cx="1789113" cy="344488"/>
          </a:xfrm>
          <a:prstGeom prst="rect">
            <a:avLst/>
          </a:prstGeom>
        </p:spPr>
        <p:txBody>
          <a:bodyPr/>
          <a:lstStyle>
            <a:lvl1pPr marL="0" indent="0">
              <a:buNone/>
              <a:defRPr sz="1400"/>
            </a:lvl1pPr>
          </a:lstStyle>
          <a:p>
            <a:pPr lvl="0"/>
            <a:r>
              <a:rPr lang="en-GB" dirty="0"/>
              <a:t>PRE-HEADER</a:t>
            </a:r>
          </a:p>
        </p:txBody>
      </p:sp>
      <p:sp>
        <p:nvSpPr>
          <p:cNvPr id="13" name="Text Placeholder 12">
            <a:extLst>
              <a:ext uri="{FF2B5EF4-FFF2-40B4-BE49-F238E27FC236}">
                <a16:creationId xmlns:a16="http://schemas.microsoft.com/office/drawing/2014/main" id="{60DFF9F6-ABD6-454D-92CF-BE3534382512}"/>
              </a:ext>
            </a:extLst>
          </p:cNvPr>
          <p:cNvSpPr>
            <a:spLocks noGrp="1"/>
          </p:cNvSpPr>
          <p:nvPr>
            <p:ph type="body" sz="quarter" idx="13" hasCustomPrompt="1"/>
          </p:nvPr>
        </p:nvSpPr>
        <p:spPr>
          <a:xfrm>
            <a:off x="1169894" y="4388961"/>
            <a:ext cx="7138987" cy="1946275"/>
          </a:xfrm>
          <a:prstGeom prst="rect">
            <a:avLst/>
          </a:prstGeom>
        </p:spPr>
        <p:txBody>
          <a:bodyPr/>
          <a:lstStyle>
            <a:lvl1pPr marL="0" indent="0">
              <a:buNone/>
              <a:defRPr sz="1600">
                <a:latin typeface="+mj-lt"/>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p>
          <a:p>
            <a:pPr lvl="0"/>
            <a:endParaRPr lang="en-GB" dirty="0"/>
          </a:p>
        </p:txBody>
      </p:sp>
      <p:sp>
        <p:nvSpPr>
          <p:cNvPr id="15" name="Text Placeholder 14">
            <a:extLst>
              <a:ext uri="{FF2B5EF4-FFF2-40B4-BE49-F238E27FC236}">
                <a16:creationId xmlns:a16="http://schemas.microsoft.com/office/drawing/2014/main" id="{5711D78F-EF2B-463B-8FAC-2DBF68B7CC18}"/>
              </a:ext>
            </a:extLst>
          </p:cNvPr>
          <p:cNvSpPr>
            <a:spLocks noGrp="1"/>
          </p:cNvSpPr>
          <p:nvPr>
            <p:ph type="body" sz="quarter" idx="14" hasCustomPrompt="1"/>
          </p:nvPr>
        </p:nvSpPr>
        <p:spPr>
          <a:xfrm>
            <a:off x="1169894" y="2414050"/>
            <a:ext cx="6921500" cy="1014949"/>
          </a:xfrm>
          <a:prstGeom prst="rect">
            <a:avLst/>
          </a:prstGeom>
        </p:spPr>
        <p:txBody>
          <a:bodyPr/>
          <a:lstStyle>
            <a:lvl1pPr marL="0" indent="0">
              <a:buNone/>
              <a:defRPr>
                <a:solidFill>
                  <a:srgbClr val="FF6900"/>
                </a:solidFill>
              </a:defRPr>
            </a:lvl1pPr>
          </a:lstStyle>
          <a:p>
            <a:pPr lvl="0"/>
            <a:r>
              <a:rPr lang="en-US" dirty="0"/>
              <a:t>TITLE</a:t>
            </a:r>
            <a:endParaRPr lang="en-GB" dirty="0"/>
          </a:p>
        </p:txBody>
      </p:sp>
    </p:spTree>
    <p:extLst>
      <p:ext uri="{BB962C8B-B14F-4D97-AF65-F5344CB8AC3E}">
        <p14:creationId xmlns:p14="http://schemas.microsoft.com/office/powerpoint/2010/main" val="25479076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3429000"/>
          </a:xfrm>
          <a:prstGeom prst="rect">
            <a:avLst/>
          </a:prstGeom>
        </p:spPr>
        <p:txBody>
          <a:bodyPr/>
          <a:lstStyle/>
          <a:p>
            <a:endParaRPr lang="en-US"/>
          </a:p>
        </p:txBody>
      </p:sp>
      <p:sp>
        <p:nvSpPr>
          <p:cNvPr id="5" name="Rectangle 4"/>
          <p:cNvSpPr/>
          <p:nvPr userDrawn="1"/>
        </p:nvSpPr>
        <p:spPr>
          <a:xfrm>
            <a:off x="0" y="3429000"/>
            <a:ext cx="6096000" cy="3429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5D917CD-BB21-4A0B-BFC3-33B1F1F77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2364541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rgbClr val="191A18">
            <a:alpha val="94000"/>
          </a:srgb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181850" y="1390650"/>
            <a:ext cx="1943100" cy="1943100"/>
          </a:xfrm>
          <a:prstGeom prst="rect">
            <a:avLst/>
          </a:prstGeom>
        </p:spPr>
        <p:txBody>
          <a:bodyPr/>
          <a:lstStyle/>
          <a:p>
            <a:endParaRPr lang="en-US"/>
          </a:p>
        </p:txBody>
      </p:sp>
      <p:sp>
        <p:nvSpPr>
          <p:cNvPr id="5" name="Picture Placeholder 3"/>
          <p:cNvSpPr>
            <a:spLocks noGrp="1"/>
          </p:cNvSpPr>
          <p:nvPr>
            <p:ph type="pic" sz="quarter" idx="11"/>
          </p:nvPr>
        </p:nvSpPr>
        <p:spPr>
          <a:xfrm>
            <a:off x="9391650" y="1390650"/>
            <a:ext cx="1943100" cy="1943100"/>
          </a:xfrm>
          <a:prstGeom prst="rect">
            <a:avLst/>
          </a:prstGeom>
        </p:spPr>
        <p:txBody>
          <a:bodyPr/>
          <a:lstStyle/>
          <a:p>
            <a:endParaRPr lang="en-US"/>
          </a:p>
        </p:txBody>
      </p:sp>
      <p:sp>
        <p:nvSpPr>
          <p:cNvPr id="6" name="Picture Placeholder 3"/>
          <p:cNvSpPr>
            <a:spLocks noGrp="1"/>
          </p:cNvSpPr>
          <p:nvPr>
            <p:ph type="pic" sz="quarter" idx="12"/>
          </p:nvPr>
        </p:nvSpPr>
        <p:spPr>
          <a:xfrm>
            <a:off x="7181850" y="3562350"/>
            <a:ext cx="1943100" cy="1943100"/>
          </a:xfrm>
          <a:prstGeom prst="rect">
            <a:avLst/>
          </a:prstGeom>
        </p:spPr>
        <p:txBody>
          <a:bodyPr/>
          <a:lstStyle/>
          <a:p>
            <a:endParaRPr lang="en-US"/>
          </a:p>
        </p:txBody>
      </p:sp>
      <p:sp>
        <p:nvSpPr>
          <p:cNvPr id="7" name="Picture Placeholder 3"/>
          <p:cNvSpPr>
            <a:spLocks noGrp="1"/>
          </p:cNvSpPr>
          <p:nvPr>
            <p:ph type="pic" sz="quarter" idx="13"/>
          </p:nvPr>
        </p:nvSpPr>
        <p:spPr>
          <a:xfrm>
            <a:off x="9391650" y="3562350"/>
            <a:ext cx="1943100" cy="1943100"/>
          </a:xfrm>
          <a:prstGeom prst="rect">
            <a:avLst/>
          </a:prstGeom>
        </p:spPr>
        <p:txBody>
          <a:bodyPr/>
          <a:lstStyle/>
          <a:p>
            <a:endParaRPr lang="en-US"/>
          </a:p>
        </p:txBody>
      </p:sp>
      <p:pic>
        <p:nvPicPr>
          <p:cNvPr id="3" name="Picture 2">
            <a:extLst>
              <a:ext uri="{FF2B5EF4-FFF2-40B4-BE49-F238E27FC236}">
                <a16:creationId xmlns:a16="http://schemas.microsoft.com/office/drawing/2014/main" id="{1A19694C-76A9-49FB-AD0E-B543D764FC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3538246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_Layout image landscape">
  <p:cSld name="3_Layout image landscape">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0" y="-563526"/>
            <a:ext cx="12192000" cy="7389628"/>
          </a:xfrm>
          <a:prstGeom prst="rect">
            <a:avLst/>
          </a:prstGeom>
          <a:solidFill>
            <a:srgbClr val="BFBFBF"/>
          </a:solidFill>
          <a:ln>
            <a:noFill/>
          </a:ln>
        </p:spPr>
      </p:pic>
      <p:sp>
        <p:nvSpPr>
          <p:cNvPr id="21" name="Google Shape;21;p3"/>
          <p:cNvSpPr>
            <a:spLocks noGrp="1"/>
          </p:cNvSpPr>
          <p:nvPr>
            <p:ph type="pic" idx="2"/>
          </p:nvPr>
        </p:nvSpPr>
        <p:spPr>
          <a:xfrm>
            <a:off x="0" y="-159487"/>
            <a:ext cx="12192000" cy="73896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
        <p:nvSpPr>
          <p:cNvPr id="22" name="Google Shape;22;p3"/>
          <p:cNvSpPr/>
          <p:nvPr/>
        </p:nvSpPr>
        <p:spPr>
          <a:xfrm>
            <a:off x="0" y="-255217"/>
            <a:ext cx="12192000" cy="7084422"/>
          </a:xfrm>
          <a:prstGeom prst="rect">
            <a:avLst/>
          </a:prstGeom>
          <a:solidFill>
            <a:srgbClr val="191A18">
              <a:alpha val="8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icksand"/>
              <a:ea typeface="Quicksand"/>
              <a:cs typeface="Quicksand"/>
              <a:sym typeface="Quicksand"/>
            </a:endParaRPr>
          </a:p>
        </p:txBody>
      </p:sp>
      <p:pic>
        <p:nvPicPr>
          <p:cNvPr id="23" name="Google Shape;23;p3"/>
          <p:cNvPicPr preferRelativeResize="0"/>
          <p:nvPr/>
        </p:nvPicPr>
        <p:blipFill rotWithShape="1">
          <a:blip r:embed="rId3">
            <a:alphaModFix/>
          </a:blip>
          <a:srcRect/>
          <a:stretch/>
        </p:blipFill>
        <p:spPr>
          <a:xfrm>
            <a:off x="146756" y="6288525"/>
            <a:ext cx="812800" cy="476882"/>
          </a:xfrm>
          <a:prstGeom prst="rect">
            <a:avLst/>
          </a:prstGeom>
          <a:noFill/>
          <a:ln>
            <a:noFill/>
          </a:ln>
        </p:spPr>
      </p:pic>
    </p:spTree>
    <p:extLst>
      <p:ext uri="{BB962C8B-B14F-4D97-AF65-F5344CB8AC3E}">
        <p14:creationId xmlns:p14="http://schemas.microsoft.com/office/powerpoint/2010/main" val="3148649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Layout image landscape">
  <p:cSld name="1_Layout image landscape">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2">
            <a:alphaModFix/>
          </a:blip>
          <a:srcRect/>
          <a:stretch/>
        </p:blipFill>
        <p:spPr>
          <a:xfrm>
            <a:off x="1" y="-581834"/>
            <a:ext cx="12192000" cy="7400406"/>
          </a:xfrm>
          <a:prstGeom prst="rect">
            <a:avLst/>
          </a:prstGeom>
          <a:noFill/>
          <a:ln>
            <a:noFill/>
          </a:ln>
        </p:spPr>
      </p:pic>
      <p:sp>
        <p:nvSpPr>
          <p:cNvPr id="63" name="Google Shape;63;p14"/>
          <p:cNvSpPr>
            <a:spLocks noGrp="1"/>
          </p:cNvSpPr>
          <p:nvPr>
            <p:ph type="pic" idx="2"/>
          </p:nvPr>
        </p:nvSpPr>
        <p:spPr>
          <a:xfrm>
            <a:off x="0" y="-531627"/>
            <a:ext cx="12192000" cy="73896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
        <p:nvSpPr>
          <p:cNvPr id="64" name="Google Shape;64;p14"/>
          <p:cNvSpPr/>
          <p:nvPr/>
        </p:nvSpPr>
        <p:spPr>
          <a:xfrm>
            <a:off x="0" y="-255217"/>
            <a:ext cx="12192000" cy="7084422"/>
          </a:xfrm>
          <a:prstGeom prst="rect">
            <a:avLst/>
          </a:prstGeom>
          <a:solidFill>
            <a:srgbClr val="191A18">
              <a:alpha val="8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icksand"/>
              <a:ea typeface="Quicksand"/>
              <a:cs typeface="Quicksand"/>
              <a:sym typeface="Quicksand"/>
            </a:endParaRPr>
          </a:p>
        </p:txBody>
      </p:sp>
      <p:pic>
        <p:nvPicPr>
          <p:cNvPr id="65" name="Google Shape;65;p14"/>
          <p:cNvPicPr preferRelativeResize="0"/>
          <p:nvPr/>
        </p:nvPicPr>
        <p:blipFill rotWithShape="1">
          <a:blip r:embed="rId3">
            <a:alphaModFix/>
          </a:blip>
          <a:srcRect/>
          <a:stretch/>
        </p:blipFill>
        <p:spPr>
          <a:xfrm>
            <a:off x="146756" y="6288525"/>
            <a:ext cx="812800" cy="476882"/>
          </a:xfrm>
          <a:prstGeom prst="rect">
            <a:avLst/>
          </a:prstGeom>
          <a:noFill/>
          <a:ln>
            <a:noFill/>
          </a:ln>
        </p:spPr>
      </p:pic>
    </p:spTree>
    <p:extLst>
      <p:ext uri="{BB962C8B-B14F-4D97-AF65-F5344CB8AC3E}">
        <p14:creationId xmlns:p14="http://schemas.microsoft.com/office/powerpoint/2010/main" val="841262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Empty slide">
  <p:cSld name="Empty slide">
    <p:spTree>
      <p:nvGrpSpPr>
        <p:cNvPr id="1" name="Shape 20"/>
        <p:cNvGrpSpPr/>
        <p:nvPr/>
      </p:nvGrpSpPr>
      <p:grpSpPr>
        <a:xfrm>
          <a:off x="0" y="0"/>
          <a:ext cx="0" cy="0"/>
          <a:chOff x="0" y="0"/>
          <a:chExt cx="0" cy="0"/>
        </a:xfrm>
      </p:grpSpPr>
    </p:spTree>
    <p:extLst>
      <p:ext uri="{BB962C8B-B14F-4D97-AF65-F5344CB8AC3E}">
        <p14:creationId xmlns:p14="http://schemas.microsoft.com/office/powerpoint/2010/main" val="2601428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6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9pPr>
          </a:lstStyle>
          <a:p>
            <a:endParaRPr/>
          </a:p>
        </p:txBody>
      </p:sp>
      <p:sp>
        <p:nvSpPr>
          <p:cNvPr id="61" name="Google Shape;61;p6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icksand"/>
                <a:ea typeface="Quicksand"/>
                <a:cs typeface="Quicksand"/>
                <a:sym typeface="Quicksand"/>
              </a:defRPr>
            </a:lvl9pPr>
          </a:lstStyle>
          <a:p>
            <a:endParaRPr/>
          </a:p>
        </p:txBody>
      </p:sp>
      <p:sp>
        <p:nvSpPr>
          <p:cNvPr id="62" name="Google Shape;62;p6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Quicksand"/>
                <a:ea typeface="Quicksand"/>
                <a:cs typeface="Quicksand"/>
                <a:sym typeface="Quicksand"/>
              </a:defRPr>
            </a:lvl9pPr>
          </a:lstStyle>
          <a:p>
            <a:pPr marL="0" lvl="0" indent="0" algn="l" rtl="0">
              <a:spcBef>
                <a:spcPts val="0"/>
              </a:spcBef>
              <a:spcAft>
                <a:spcPts val="0"/>
              </a:spcAft>
              <a:buNone/>
            </a:pPr>
            <a:fld id="{00000000-1234-1234-1234-123412341234}" type="slidenum">
              <a:rPr lang="en-US"/>
              <a:t>‹nr.›</a:t>
            </a:fld>
            <a:endParaRPr/>
          </a:p>
        </p:txBody>
      </p:sp>
    </p:spTree>
    <p:extLst>
      <p:ext uri="{BB962C8B-B14F-4D97-AF65-F5344CB8AC3E}">
        <p14:creationId xmlns:p14="http://schemas.microsoft.com/office/powerpoint/2010/main" val="10740766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ustom Layout">
  <p:cSld name="3_Custom Layout">
    <p:spTree>
      <p:nvGrpSpPr>
        <p:cNvPr id="1" name="Shape 73"/>
        <p:cNvGrpSpPr/>
        <p:nvPr/>
      </p:nvGrpSpPr>
      <p:grpSpPr>
        <a:xfrm>
          <a:off x="0" y="0"/>
          <a:ext cx="0" cy="0"/>
          <a:chOff x="0" y="0"/>
          <a:chExt cx="0" cy="0"/>
        </a:xfrm>
      </p:grpSpPr>
      <p:sp>
        <p:nvSpPr>
          <p:cNvPr id="74" name="Google Shape;74;p6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58991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4_Custom Layout">
  <p:cSld name="38_Custom Layout">
    <p:spTree>
      <p:nvGrpSpPr>
        <p:cNvPr id="1" name="Shape 26"/>
        <p:cNvGrpSpPr/>
        <p:nvPr/>
      </p:nvGrpSpPr>
      <p:grpSpPr>
        <a:xfrm>
          <a:off x="0" y="0"/>
          <a:ext cx="0" cy="0"/>
          <a:chOff x="0" y="0"/>
          <a:chExt cx="0" cy="0"/>
        </a:xfrm>
      </p:grpSpPr>
      <p:sp>
        <p:nvSpPr>
          <p:cNvPr id="27" name="Google Shape;27;p54"/>
          <p:cNvSpPr>
            <a:spLocks noGrp="1"/>
          </p:cNvSpPr>
          <p:nvPr>
            <p:ph type="pic" idx="2"/>
          </p:nvPr>
        </p:nvSpPr>
        <p:spPr>
          <a:xfrm>
            <a:off x="0" y="2286000"/>
            <a:ext cx="12192000" cy="228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
        <p:nvSpPr>
          <p:cNvPr id="28" name="Google Shape;28;p54"/>
          <p:cNvSpPr>
            <a:spLocks noGrp="1"/>
          </p:cNvSpPr>
          <p:nvPr>
            <p:ph type="pic" idx="3"/>
          </p:nvPr>
        </p:nvSpPr>
        <p:spPr>
          <a:xfrm>
            <a:off x="0" y="0"/>
            <a:ext cx="12192000" cy="2286000"/>
          </a:xfrm>
          <a:prstGeom prst="rect">
            <a:avLst/>
          </a:prstGeom>
          <a:solidFill>
            <a:srgbClr val="191A18">
              <a:alpha val="93333"/>
            </a:srgbClr>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
        <p:nvSpPr>
          <p:cNvPr id="29" name="Google Shape;29;p54"/>
          <p:cNvSpPr>
            <a:spLocks noGrp="1"/>
          </p:cNvSpPr>
          <p:nvPr>
            <p:ph type="pic" idx="4"/>
          </p:nvPr>
        </p:nvSpPr>
        <p:spPr>
          <a:xfrm>
            <a:off x="0" y="4572000"/>
            <a:ext cx="12192000" cy="2286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icksand"/>
                <a:ea typeface="Quicksand"/>
                <a:cs typeface="Quicksand"/>
                <a:sym typeface="Quicksand"/>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icksand"/>
                <a:ea typeface="Quicksand"/>
                <a:cs typeface="Quicksand"/>
                <a:sym typeface="Quicksand"/>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icksand"/>
                <a:ea typeface="Quicksand"/>
                <a:cs typeface="Quicksand"/>
                <a:sym typeface="Quicksand"/>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76369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7075" y="507206"/>
            <a:ext cx="4968875" cy="5843588"/>
          </a:xfrm>
          <a:prstGeom prst="rect">
            <a:avLst/>
          </a:prstGeom>
        </p:spPr>
        <p:txBody>
          <a:bodyPr/>
          <a:lstStyle/>
          <a:p>
            <a:endParaRPr lang="en-US" dirty="0"/>
          </a:p>
        </p:txBody>
      </p:sp>
    </p:spTree>
    <p:extLst>
      <p:ext uri="{BB962C8B-B14F-4D97-AF65-F5344CB8AC3E}">
        <p14:creationId xmlns:p14="http://schemas.microsoft.com/office/powerpoint/2010/main" val="336526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57075" y="507206"/>
            <a:ext cx="4968875" cy="5843588"/>
          </a:xfrm>
          <a:prstGeom prst="rect">
            <a:avLst/>
          </a:prstGeom>
        </p:spPr>
        <p:txBody>
          <a:bodyPr/>
          <a:lstStyle/>
          <a:p>
            <a:endParaRPr lang="en-US" dirty="0"/>
          </a:p>
        </p:txBody>
      </p:sp>
      <p:cxnSp>
        <p:nvCxnSpPr>
          <p:cNvPr id="6" name="Straight Connector 5">
            <a:extLst>
              <a:ext uri="{FF2B5EF4-FFF2-40B4-BE49-F238E27FC236}">
                <a16:creationId xmlns:a16="http://schemas.microsoft.com/office/drawing/2014/main" id="{C1B2194A-DADC-49FE-95C0-5EDF1817C3C4}"/>
              </a:ext>
            </a:extLst>
          </p:cNvPr>
          <p:cNvCxnSpPr/>
          <p:nvPr userDrawn="1"/>
        </p:nvCxnSpPr>
        <p:spPr>
          <a:xfrm>
            <a:off x="6612017" y="4529734"/>
            <a:ext cx="3644" cy="5066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10960EA-8996-4E63-87FB-47A715F5301C}"/>
              </a:ext>
            </a:extLst>
          </p:cNvPr>
          <p:cNvCxnSpPr/>
          <p:nvPr userDrawn="1"/>
        </p:nvCxnSpPr>
        <p:spPr>
          <a:xfrm>
            <a:off x="6616757" y="5758191"/>
            <a:ext cx="3644" cy="50663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9C87790C-BBCE-41D8-807F-ABE2B70210D7}"/>
              </a:ext>
            </a:extLst>
          </p:cNvPr>
          <p:cNvSpPr>
            <a:spLocks noGrp="1"/>
          </p:cNvSpPr>
          <p:nvPr>
            <p:ph type="body" sz="quarter" idx="11" hasCustomPrompt="1"/>
          </p:nvPr>
        </p:nvSpPr>
        <p:spPr>
          <a:xfrm>
            <a:off x="6453720" y="1512294"/>
            <a:ext cx="3820990" cy="393700"/>
          </a:xfrm>
          <a:prstGeom prst="rect">
            <a:avLst/>
          </a:prstGeo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GB" dirty="0"/>
              <a:t>PRE-HEADER</a:t>
            </a:r>
          </a:p>
        </p:txBody>
      </p:sp>
      <p:sp>
        <p:nvSpPr>
          <p:cNvPr id="15" name="Text Placeholder 14">
            <a:extLst>
              <a:ext uri="{FF2B5EF4-FFF2-40B4-BE49-F238E27FC236}">
                <a16:creationId xmlns:a16="http://schemas.microsoft.com/office/drawing/2014/main" id="{6B210475-FD01-4FEF-9CD5-E3600FBC52F6}"/>
              </a:ext>
            </a:extLst>
          </p:cNvPr>
          <p:cNvSpPr>
            <a:spLocks noGrp="1"/>
          </p:cNvSpPr>
          <p:nvPr>
            <p:ph type="body" sz="quarter" idx="12" hasCustomPrompt="1"/>
          </p:nvPr>
        </p:nvSpPr>
        <p:spPr>
          <a:xfrm>
            <a:off x="6453720" y="2029688"/>
            <a:ext cx="4708985" cy="438210"/>
          </a:xfrm>
          <a:prstGeom prst="rect">
            <a:avLst/>
          </a:prstGeom>
        </p:spPr>
        <p:txBody>
          <a:bodyPr/>
          <a:lstStyle>
            <a:lvl1pPr marL="0" indent="0">
              <a:buNone/>
              <a:defRPr/>
            </a:lvl1pPr>
          </a:lstStyle>
          <a:p>
            <a:pPr lvl="0"/>
            <a:r>
              <a:rPr lang="en-US" dirty="0"/>
              <a:t>Title</a:t>
            </a:r>
            <a:endParaRPr lang="en-GB" dirty="0"/>
          </a:p>
        </p:txBody>
      </p:sp>
      <p:sp>
        <p:nvSpPr>
          <p:cNvPr id="17" name="Text Placeholder 16">
            <a:extLst>
              <a:ext uri="{FF2B5EF4-FFF2-40B4-BE49-F238E27FC236}">
                <a16:creationId xmlns:a16="http://schemas.microsoft.com/office/drawing/2014/main" id="{0A841A26-4D61-4EF9-AD8B-D61CDE9A62E3}"/>
              </a:ext>
            </a:extLst>
          </p:cNvPr>
          <p:cNvSpPr>
            <a:spLocks noGrp="1"/>
          </p:cNvSpPr>
          <p:nvPr>
            <p:ph type="body" sz="quarter" idx="13" hasCustomPrompt="1"/>
          </p:nvPr>
        </p:nvSpPr>
        <p:spPr>
          <a:xfrm>
            <a:off x="6453188" y="2576513"/>
            <a:ext cx="5159375" cy="608012"/>
          </a:xfrm>
          <a:prstGeom prst="rect">
            <a:avLst/>
          </a:prstGeom>
        </p:spPr>
        <p:txBody>
          <a:bodyPr/>
          <a:lstStyle>
            <a:lvl1pPr marL="0" indent="0">
              <a:buNone/>
              <a:defRPr>
                <a:solidFill>
                  <a:srgbClr val="FF6900"/>
                </a:solidFill>
              </a:defRPr>
            </a:lvl1pPr>
          </a:lstStyle>
          <a:p>
            <a:pPr lvl="0"/>
            <a:r>
              <a:rPr lang="en-US" dirty="0"/>
              <a:t>TITLE</a:t>
            </a:r>
            <a:endParaRPr lang="en-GB" dirty="0"/>
          </a:p>
        </p:txBody>
      </p:sp>
      <p:sp>
        <p:nvSpPr>
          <p:cNvPr id="19" name="Content Placeholder 18">
            <a:extLst>
              <a:ext uri="{FF2B5EF4-FFF2-40B4-BE49-F238E27FC236}">
                <a16:creationId xmlns:a16="http://schemas.microsoft.com/office/drawing/2014/main" id="{74C51864-9617-46A5-8451-15724201E35D}"/>
              </a:ext>
            </a:extLst>
          </p:cNvPr>
          <p:cNvSpPr>
            <a:spLocks noGrp="1"/>
          </p:cNvSpPr>
          <p:nvPr>
            <p:ph sz="quarter" idx="14" hasCustomPrompt="1"/>
          </p:nvPr>
        </p:nvSpPr>
        <p:spPr>
          <a:xfrm>
            <a:off x="6467212" y="3366530"/>
            <a:ext cx="5272504" cy="881005"/>
          </a:xfrm>
          <a:prstGeom prst="rect">
            <a:avLst/>
          </a:prstGeom>
        </p:spPr>
        <p:txBody>
          <a:bodyPr/>
          <a:lstStyle>
            <a:lvl1pPr marL="0" indent="0">
              <a:buNone/>
              <a:defRPr sz="1800" i="1"/>
            </a:lvl1pPr>
          </a:lstStyle>
          <a:p>
            <a:pPr lvl="0"/>
            <a:r>
              <a:rPr lang="en-US" dirty="0"/>
              <a:t>Introduction to the topic</a:t>
            </a:r>
            <a:endParaRPr lang="en-GB" dirty="0"/>
          </a:p>
        </p:txBody>
      </p:sp>
      <p:sp>
        <p:nvSpPr>
          <p:cNvPr id="21" name="Text Placeholder 20">
            <a:extLst>
              <a:ext uri="{FF2B5EF4-FFF2-40B4-BE49-F238E27FC236}">
                <a16:creationId xmlns:a16="http://schemas.microsoft.com/office/drawing/2014/main" id="{695321EF-A8C9-48E8-B8F5-AFED1209CC92}"/>
              </a:ext>
            </a:extLst>
          </p:cNvPr>
          <p:cNvSpPr>
            <a:spLocks noGrp="1"/>
          </p:cNvSpPr>
          <p:nvPr>
            <p:ph type="body" sz="quarter" idx="15" hasCustomPrompt="1"/>
          </p:nvPr>
        </p:nvSpPr>
        <p:spPr>
          <a:xfrm>
            <a:off x="6804025" y="4529138"/>
            <a:ext cx="5053013" cy="927100"/>
          </a:xfrm>
          <a:prstGeom prst="rect">
            <a:avLst/>
          </a:prstGeom>
        </p:spPr>
        <p:txBody>
          <a:bodyPr/>
          <a:lstStyle>
            <a:lvl1pPr marL="0" indent="0">
              <a:buNone/>
              <a:defRPr sz="1800"/>
            </a:lvl1pPr>
          </a:lstStyle>
          <a:p>
            <a:pPr lvl="0"/>
            <a:r>
              <a:rPr lang="en-US" dirty="0"/>
              <a:t>Text </a:t>
            </a:r>
            <a:endParaRPr lang="en-GB" dirty="0"/>
          </a:p>
        </p:txBody>
      </p:sp>
      <p:sp>
        <p:nvSpPr>
          <p:cNvPr id="23" name="Text Placeholder 22">
            <a:extLst>
              <a:ext uri="{FF2B5EF4-FFF2-40B4-BE49-F238E27FC236}">
                <a16:creationId xmlns:a16="http://schemas.microsoft.com/office/drawing/2014/main" id="{EA408040-DDC1-489A-AD4E-222C718A5D33}"/>
              </a:ext>
            </a:extLst>
          </p:cNvPr>
          <p:cNvSpPr>
            <a:spLocks noGrp="1"/>
          </p:cNvSpPr>
          <p:nvPr>
            <p:ph type="body" sz="quarter" idx="16" hasCustomPrompt="1"/>
          </p:nvPr>
        </p:nvSpPr>
        <p:spPr>
          <a:xfrm>
            <a:off x="6804025" y="5683250"/>
            <a:ext cx="5053013" cy="933450"/>
          </a:xfrm>
          <a:prstGeom prst="rect">
            <a:avLst/>
          </a:prstGeom>
        </p:spPr>
        <p:txBody>
          <a:bodyPr/>
          <a:lstStyle>
            <a:lvl1pPr marL="0" indent="0">
              <a:buNone/>
              <a:defRPr sz="1800"/>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GB" dirty="0"/>
              <a:t>Text</a:t>
            </a:r>
          </a:p>
        </p:txBody>
      </p:sp>
    </p:spTree>
    <p:extLst>
      <p:ext uri="{BB962C8B-B14F-4D97-AF65-F5344CB8AC3E}">
        <p14:creationId xmlns:p14="http://schemas.microsoft.com/office/powerpoint/2010/main" val="3432003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6096000" cy="3429000"/>
          </a:xfrm>
          <a:prstGeom prst="rect">
            <a:avLst/>
          </a:prstGeom>
        </p:spPr>
        <p:txBody>
          <a:bodyPr/>
          <a:lstStyle/>
          <a:p>
            <a:endParaRPr lang="en-US" dirty="0"/>
          </a:p>
        </p:txBody>
      </p:sp>
      <p:sp>
        <p:nvSpPr>
          <p:cNvPr id="5" name="Rectangle 4"/>
          <p:cNvSpPr/>
          <p:nvPr userDrawn="1"/>
        </p:nvSpPr>
        <p:spPr>
          <a:xfrm>
            <a:off x="0" y="3429000"/>
            <a:ext cx="6096000" cy="3429000"/>
          </a:xfrm>
          <a:prstGeom prst="rect">
            <a:avLst/>
          </a:prstGeom>
          <a:solidFill>
            <a:srgbClr val="191A18">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5D917CD-BB21-4A0B-BFC3-33B1F1F77C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270167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96000" y="0"/>
            <a:ext cx="6096000" cy="6858000"/>
          </a:xfrm>
          <a:prstGeom prst="rect">
            <a:avLst/>
          </a:prstGeom>
        </p:spPr>
        <p:txBody>
          <a:bodyPr/>
          <a:lstStyle/>
          <a:p>
            <a:endParaRPr lang="en-US" dirty="0"/>
          </a:p>
        </p:txBody>
      </p:sp>
      <p:sp>
        <p:nvSpPr>
          <p:cNvPr id="5" name="Rectangle 4"/>
          <p:cNvSpPr/>
          <p:nvPr userDrawn="1"/>
        </p:nvSpPr>
        <p:spPr>
          <a:xfrm>
            <a:off x="6096000" y="0"/>
            <a:ext cx="6096000" cy="6858000"/>
          </a:xfrm>
          <a:prstGeom prst="rect">
            <a:avLst/>
          </a:prstGeom>
          <a:solidFill>
            <a:srgbClr val="191A18">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6650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2_Custom Layout">
    <p:bg>
      <p:bgPr>
        <a:solidFill>
          <a:srgbClr val="191A18">
            <a:alpha val="94000"/>
          </a:srgbClr>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181850" y="1390650"/>
            <a:ext cx="1943100" cy="1943100"/>
          </a:xfrm>
          <a:prstGeom prst="rect">
            <a:avLst/>
          </a:prstGeom>
        </p:spPr>
        <p:txBody>
          <a:bodyPr/>
          <a:lstStyle/>
          <a:p>
            <a:endParaRPr lang="en-US" dirty="0"/>
          </a:p>
        </p:txBody>
      </p:sp>
      <p:sp>
        <p:nvSpPr>
          <p:cNvPr id="5" name="Picture Placeholder 3"/>
          <p:cNvSpPr>
            <a:spLocks noGrp="1"/>
          </p:cNvSpPr>
          <p:nvPr>
            <p:ph type="pic" sz="quarter" idx="11"/>
          </p:nvPr>
        </p:nvSpPr>
        <p:spPr>
          <a:xfrm>
            <a:off x="9391650" y="1390650"/>
            <a:ext cx="1943100" cy="1943100"/>
          </a:xfrm>
          <a:prstGeom prst="rect">
            <a:avLst/>
          </a:prstGeom>
        </p:spPr>
        <p:txBody>
          <a:bodyPr/>
          <a:lstStyle/>
          <a:p>
            <a:endParaRPr lang="en-US" dirty="0"/>
          </a:p>
        </p:txBody>
      </p:sp>
      <p:sp>
        <p:nvSpPr>
          <p:cNvPr id="6" name="Picture Placeholder 3"/>
          <p:cNvSpPr>
            <a:spLocks noGrp="1"/>
          </p:cNvSpPr>
          <p:nvPr>
            <p:ph type="pic" sz="quarter" idx="12"/>
          </p:nvPr>
        </p:nvSpPr>
        <p:spPr>
          <a:xfrm>
            <a:off x="7181850" y="3562350"/>
            <a:ext cx="1943100" cy="1943100"/>
          </a:xfrm>
          <a:prstGeom prst="rect">
            <a:avLst/>
          </a:prstGeom>
        </p:spPr>
        <p:txBody>
          <a:bodyPr/>
          <a:lstStyle/>
          <a:p>
            <a:endParaRPr lang="en-US" dirty="0"/>
          </a:p>
        </p:txBody>
      </p:sp>
      <p:sp>
        <p:nvSpPr>
          <p:cNvPr id="7" name="Picture Placeholder 3"/>
          <p:cNvSpPr>
            <a:spLocks noGrp="1"/>
          </p:cNvSpPr>
          <p:nvPr>
            <p:ph type="pic" sz="quarter" idx="13"/>
          </p:nvPr>
        </p:nvSpPr>
        <p:spPr>
          <a:xfrm>
            <a:off x="9391650" y="3562350"/>
            <a:ext cx="1943100" cy="1943100"/>
          </a:xfrm>
          <a:prstGeom prst="rect">
            <a:avLst/>
          </a:prstGeom>
        </p:spPr>
        <p:txBody>
          <a:bodyPr/>
          <a:lstStyle/>
          <a:p>
            <a:endParaRPr lang="en-US" dirty="0"/>
          </a:p>
        </p:txBody>
      </p:sp>
      <p:pic>
        <p:nvPicPr>
          <p:cNvPr id="3" name="Picture 2">
            <a:extLst>
              <a:ext uri="{FF2B5EF4-FFF2-40B4-BE49-F238E27FC236}">
                <a16:creationId xmlns:a16="http://schemas.microsoft.com/office/drawing/2014/main" id="{1A19694C-76A9-49FB-AD0E-B543D764FC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756" y="6288525"/>
            <a:ext cx="812800" cy="476882"/>
          </a:xfrm>
          <a:prstGeom prst="rect">
            <a:avLst/>
          </a:prstGeom>
        </p:spPr>
      </p:pic>
    </p:spTree>
    <p:extLst>
      <p:ext uri="{BB962C8B-B14F-4D97-AF65-F5344CB8AC3E}">
        <p14:creationId xmlns:p14="http://schemas.microsoft.com/office/powerpoint/2010/main" val="1439847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D32862E-6149-4854-AFD1-64C788EF8043}"/>
              </a:ext>
            </a:extLst>
          </p:cNvPr>
          <p:cNvPicPr>
            <a:picLocks noChangeAspect="1"/>
          </p:cNvPicPr>
          <p:nvPr userDrawn="1"/>
        </p:nvPicPr>
        <p:blipFill>
          <a:blip r:embed="rId49" cstate="screen">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332643" y="5666642"/>
            <a:ext cx="1763409" cy="1763409"/>
          </a:xfrm>
          <a:prstGeom prst="rect">
            <a:avLst/>
          </a:prstGeom>
        </p:spPr>
      </p:pic>
      <p:sp>
        <p:nvSpPr>
          <p:cNvPr id="2" name="Rectangle 1">
            <a:extLst>
              <a:ext uri="{FF2B5EF4-FFF2-40B4-BE49-F238E27FC236}">
                <a16:creationId xmlns:a16="http://schemas.microsoft.com/office/drawing/2014/main" id="{755A2A1D-3CB7-4162-81DF-D4AA740B2870}"/>
              </a:ext>
            </a:extLst>
          </p:cNvPr>
          <p:cNvSpPr/>
          <p:nvPr userDrawn="1"/>
        </p:nvSpPr>
        <p:spPr>
          <a:xfrm>
            <a:off x="-96715" y="6829865"/>
            <a:ext cx="12502661" cy="45719"/>
          </a:xfrm>
          <a:prstGeom prst="rect">
            <a:avLst/>
          </a:prstGeom>
          <a:solidFill>
            <a:srgbClr val="F68A1F"/>
          </a:solidFill>
          <a:ln>
            <a:solidFill>
              <a:srgbClr val="DF8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AC546207-89DC-44ED-9668-19331BE0ED24}"/>
              </a:ext>
            </a:extLst>
          </p:cNvPr>
          <p:cNvSpPr/>
          <p:nvPr userDrawn="1"/>
        </p:nvSpPr>
        <p:spPr>
          <a:xfrm>
            <a:off x="10725151" y="6829865"/>
            <a:ext cx="1916723" cy="151227"/>
          </a:xfrm>
          <a:prstGeom prst="rect">
            <a:avLst/>
          </a:prstGeom>
          <a:solidFill>
            <a:srgbClr val="827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AB52760-B91B-4AE0-BE35-B921189196B2}"/>
              </a:ext>
            </a:extLst>
          </p:cNvPr>
          <p:cNvSpPr txBox="1"/>
          <p:nvPr userDrawn="1"/>
        </p:nvSpPr>
        <p:spPr>
          <a:xfrm>
            <a:off x="10725151" y="6686310"/>
            <a:ext cx="3833446" cy="123111"/>
          </a:xfrm>
          <a:prstGeom prst="rect">
            <a:avLst/>
          </a:prstGeom>
          <a:noFill/>
        </p:spPr>
        <p:txBody>
          <a:bodyPr wrap="square" lIns="0" tIns="0" rIns="0" bIns="0" rtlCol="0">
            <a:spAutoFit/>
          </a:bodyPr>
          <a:lstStyle/>
          <a:p>
            <a:r>
              <a:rPr lang="en-GB" sz="800" dirty="0">
                <a:solidFill>
                  <a:schemeClr val="tx1"/>
                </a:solidFill>
                <a:latin typeface="+mj-lt"/>
                <a:ea typeface="Lato Medium" panose="020F0502020204030203" pitchFamily="34" charset="0"/>
                <a:cs typeface="Lato Medium" panose="020F0502020204030203" pitchFamily="34" charset="0"/>
              </a:rPr>
              <a:t>Copyright by Hofstede Insights</a:t>
            </a:r>
          </a:p>
        </p:txBody>
      </p:sp>
    </p:spTree>
    <p:extLst>
      <p:ext uri="{BB962C8B-B14F-4D97-AF65-F5344CB8AC3E}">
        <p14:creationId xmlns:p14="http://schemas.microsoft.com/office/powerpoint/2010/main" val="318289089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8" r:id="rId32"/>
    <p:sldLayoutId id="2147483759" r:id="rId33"/>
    <p:sldLayoutId id="2147483760" r:id="rId34"/>
    <p:sldLayoutId id="2147483761" r:id="rId35"/>
    <p:sldLayoutId id="2147483762" r:id="rId36"/>
    <p:sldLayoutId id="2147483764" r:id="rId37"/>
    <p:sldLayoutId id="2147483768" r:id="rId38"/>
    <p:sldLayoutId id="2147483676" r:id="rId39"/>
    <p:sldLayoutId id="2147483677" r:id="rId40"/>
    <p:sldLayoutId id="2147483682" r:id="rId41"/>
    <p:sldLayoutId id="2147483920" r:id="rId42"/>
    <p:sldLayoutId id="2147483921" r:id="rId43"/>
    <p:sldLayoutId id="2147483978" r:id="rId44"/>
    <p:sldLayoutId id="2147483979" r:id="rId45"/>
    <p:sldLayoutId id="2147483980" r:id="rId46"/>
    <p:sldLayoutId id="214748398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hyperlink" Target="mailto:Egbert@hofstede-insights.com"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7.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hyperlink" Target="mailto:sales@hofstede-insights.com" TargetMode="External"/><Relationship Id="rId5" Type="http://schemas.openxmlformats.org/officeDocument/2006/relationships/hyperlink" Target="mailto:egbert.schram@hofstede-insights.com" TargetMode="Externa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 descr="A black and white surface&#10;&#10;Description generated with high confidence"/>
          <p:cNvPicPr preferRelativeResize="0"/>
          <p:nvPr/>
        </p:nvPicPr>
        <p:blipFill rotWithShape="1">
          <a:blip r:embed="rId3">
            <a:alphaModFix amt="70000"/>
          </a:blip>
          <a:srcRect/>
          <a:stretch/>
        </p:blipFill>
        <p:spPr>
          <a:xfrm>
            <a:off x="0" y="-531627"/>
            <a:ext cx="12192000" cy="7389628"/>
          </a:xfrm>
          <a:prstGeom prst="rect">
            <a:avLst/>
          </a:prstGeom>
          <a:solidFill>
            <a:srgbClr val="E5E5E5"/>
          </a:solidFill>
          <a:ln>
            <a:noFill/>
          </a:ln>
        </p:spPr>
      </p:pic>
      <p:grpSp>
        <p:nvGrpSpPr>
          <p:cNvPr id="95" name="Google Shape;95;p1"/>
          <p:cNvGrpSpPr/>
          <p:nvPr/>
        </p:nvGrpSpPr>
        <p:grpSpPr>
          <a:xfrm>
            <a:off x="1893710" y="1917006"/>
            <a:ext cx="6491552" cy="2736551"/>
            <a:chOff x="4757844" y="1300626"/>
            <a:chExt cx="6491552" cy="2736551"/>
          </a:xfrm>
        </p:grpSpPr>
        <p:sp>
          <p:nvSpPr>
            <p:cNvPr id="96" name="Google Shape;96;p1"/>
            <p:cNvSpPr txBox="1"/>
            <p:nvPr/>
          </p:nvSpPr>
          <p:spPr>
            <a:xfrm>
              <a:off x="9829135" y="1300626"/>
              <a:ext cx="1420261" cy="30777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dirty="0">
                  <a:solidFill>
                    <a:schemeClr val="dk1"/>
                  </a:solidFill>
                  <a:latin typeface="Quicksand"/>
                  <a:ea typeface="Quicksand"/>
                  <a:cs typeface="Quicksand"/>
                  <a:sym typeface="Quicksand"/>
                </a:rPr>
                <a:t>Welcome to</a:t>
              </a:r>
              <a:endParaRPr dirty="0"/>
            </a:p>
          </p:txBody>
        </p:sp>
        <p:sp>
          <p:nvSpPr>
            <p:cNvPr id="97" name="Google Shape;97;p1"/>
            <p:cNvSpPr txBox="1"/>
            <p:nvPr/>
          </p:nvSpPr>
          <p:spPr>
            <a:xfrm>
              <a:off x="4757844" y="3729400"/>
              <a:ext cx="3051699" cy="307777"/>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US" sz="2000" dirty="0">
                  <a:solidFill>
                    <a:srgbClr val="16211F"/>
                  </a:solidFill>
                  <a:latin typeface="Quicksand"/>
                  <a:ea typeface="Quicksand"/>
                  <a:cs typeface="Quicksand"/>
                  <a:sym typeface="Quicksand"/>
                </a:rPr>
                <a:t>The key to Culture</a:t>
              </a:r>
              <a:endParaRPr sz="2000" dirty="0">
                <a:solidFill>
                  <a:srgbClr val="16211F"/>
                </a:solidFill>
                <a:latin typeface="Quicksand"/>
                <a:ea typeface="Quicksand"/>
                <a:cs typeface="Quicksand"/>
                <a:sym typeface="Quicksand"/>
              </a:endParaRPr>
            </a:p>
          </p:txBody>
        </p:sp>
      </p:grpSp>
      <p:pic>
        <p:nvPicPr>
          <p:cNvPr id="101" name="Google Shape;101;p1"/>
          <p:cNvPicPr preferRelativeResize="0"/>
          <p:nvPr/>
        </p:nvPicPr>
        <p:blipFill rotWithShape="1">
          <a:blip r:embed="rId4">
            <a:alphaModFix/>
          </a:blip>
          <a:srcRect/>
          <a:stretch/>
        </p:blipFill>
        <p:spPr>
          <a:xfrm>
            <a:off x="1237412" y="2436590"/>
            <a:ext cx="2912067" cy="1706834"/>
          </a:xfrm>
          <a:prstGeom prst="rect">
            <a:avLst/>
          </a:prstGeom>
          <a:noFill/>
          <a:ln>
            <a:noFill/>
          </a:ln>
        </p:spPr>
      </p:pic>
      <p:sp>
        <p:nvSpPr>
          <p:cNvPr id="11" name="TextBox 10">
            <a:extLst>
              <a:ext uri="{FF2B5EF4-FFF2-40B4-BE49-F238E27FC236}">
                <a16:creationId xmlns:a16="http://schemas.microsoft.com/office/drawing/2014/main" id="{B9ED88FD-3CBF-4518-9C82-59E0A48AB999}"/>
              </a:ext>
            </a:extLst>
          </p:cNvPr>
          <p:cNvSpPr txBox="1"/>
          <p:nvPr/>
        </p:nvSpPr>
        <p:spPr>
          <a:xfrm>
            <a:off x="4280546" y="2712263"/>
            <a:ext cx="7445828" cy="3139321"/>
          </a:xfrm>
          <a:prstGeom prst="rect">
            <a:avLst/>
          </a:prstGeom>
          <a:noFill/>
        </p:spPr>
        <p:txBody>
          <a:bodyPr wrap="square">
            <a:spAutoFit/>
          </a:bodyPr>
          <a:lstStyle/>
          <a:p>
            <a:pPr lvl="0" algn="ctr"/>
            <a:r>
              <a:rPr lang="en-US" sz="3600" dirty="0">
                <a:solidFill>
                  <a:srgbClr val="F68A1F"/>
                </a:solidFill>
                <a:latin typeface="Quicksand Medium" panose="00000600000000000000" pitchFamily="2" charset="0"/>
                <a:ea typeface="Lato Heavy" panose="020F0502020204030203" pitchFamily="34" charset="0"/>
                <a:cs typeface="Lato Heavy" panose="020F0502020204030203" pitchFamily="34" charset="0"/>
              </a:rPr>
              <a:t>BUILDING A CULTURE OF RESILIENCE</a:t>
            </a:r>
          </a:p>
          <a:p>
            <a:pPr lvl="0" algn="ctr"/>
            <a:r>
              <a:rPr lang="en-US" sz="1800" dirty="0">
                <a:solidFill>
                  <a:srgbClr val="383A35"/>
                </a:solidFill>
                <a:latin typeface="Quicksand Regular"/>
                <a:ea typeface="Lato Heavy" panose="020F0502020204030203" pitchFamily="34" charset="0"/>
                <a:cs typeface="Lato Heavy" panose="020F0502020204030203" pitchFamily="34" charset="0"/>
              </a:rPr>
              <a:t>@The Shift, </a:t>
            </a:r>
          </a:p>
          <a:p>
            <a:pPr lvl="0" algn="ctr"/>
            <a:r>
              <a:rPr lang="en-US" sz="1800" dirty="0">
                <a:solidFill>
                  <a:srgbClr val="383A35"/>
                </a:solidFill>
                <a:latin typeface="Quicksand Regular"/>
                <a:ea typeface="Lato Heavy" panose="020F0502020204030203" pitchFamily="34" charset="0"/>
                <a:cs typeface="Lato Heavy" panose="020F0502020204030203" pitchFamily="34" charset="0"/>
              </a:rPr>
              <a:t>October 27</a:t>
            </a:r>
            <a:r>
              <a:rPr lang="en-US" sz="1800" baseline="30000" dirty="0">
                <a:solidFill>
                  <a:srgbClr val="383A35"/>
                </a:solidFill>
                <a:latin typeface="Quicksand Regular"/>
                <a:ea typeface="Lato Heavy" panose="020F0502020204030203" pitchFamily="34" charset="0"/>
                <a:cs typeface="Lato Heavy" panose="020F0502020204030203" pitchFamily="34" charset="0"/>
              </a:rPr>
              <a:t>th</a:t>
            </a:r>
            <a:r>
              <a:rPr lang="en-US" sz="1800" dirty="0">
                <a:solidFill>
                  <a:srgbClr val="383A35"/>
                </a:solidFill>
                <a:latin typeface="Quicksand Regular"/>
                <a:ea typeface="Lato Heavy" panose="020F0502020204030203" pitchFamily="34" charset="0"/>
                <a:cs typeface="Lato Heavy" panose="020F0502020204030203" pitchFamily="34" charset="0"/>
              </a:rPr>
              <a:t> 2020</a:t>
            </a:r>
          </a:p>
          <a:p>
            <a:pPr lvl="0" algn="ctr"/>
            <a:endParaRPr lang="en-US" sz="1800" dirty="0">
              <a:solidFill>
                <a:srgbClr val="383A35"/>
              </a:solidFill>
              <a:latin typeface="Quicksand Regular"/>
              <a:ea typeface="Lato Heavy" panose="020F0502020204030203" pitchFamily="34" charset="0"/>
              <a:cs typeface="Lato Heavy" panose="020F0502020204030203" pitchFamily="34" charset="0"/>
            </a:endParaRPr>
          </a:p>
          <a:p>
            <a:pPr lvl="0" algn="ctr"/>
            <a:endParaRPr lang="en-US" sz="1800" dirty="0">
              <a:solidFill>
                <a:srgbClr val="383A35"/>
              </a:solidFill>
              <a:latin typeface="Quicksand Regular"/>
              <a:ea typeface="Lato Heavy" panose="020F0502020204030203" pitchFamily="34" charset="0"/>
              <a:cs typeface="Lato Heavy" panose="020F0502020204030203" pitchFamily="34" charset="0"/>
            </a:endParaRPr>
          </a:p>
          <a:p>
            <a:pPr lvl="0" algn="ctr"/>
            <a:r>
              <a:rPr lang="en-US" sz="1800" dirty="0">
                <a:solidFill>
                  <a:srgbClr val="383A35"/>
                </a:solidFill>
                <a:latin typeface="Quicksand Regular"/>
                <a:ea typeface="Lato Heavy" panose="020F0502020204030203" pitchFamily="34" charset="0"/>
                <a:cs typeface="Lato Heavy" panose="020F0502020204030203" pitchFamily="34" charset="0"/>
              </a:rPr>
              <a:t>Speaker: Egbert Schram</a:t>
            </a:r>
          </a:p>
          <a:p>
            <a:pPr lvl="0" algn="ctr"/>
            <a:r>
              <a:rPr lang="en-US" sz="1800" dirty="0">
                <a:solidFill>
                  <a:srgbClr val="383A35"/>
                </a:solidFill>
                <a:latin typeface="Quicksand Regular"/>
                <a:ea typeface="Lato Heavy" panose="020F0502020204030203" pitchFamily="34" charset="0"/>
                <a:cs typeface="Lato Heavy" panose="020F0502020204030203" pitchFamily="34" charset="0"/>
              </a:rPr>
              <a:t>+3584571375007</a:t>
            </a:r>
          </a:p>
          <a:p>
            <a:pPr lvl="0" algn="ctr"/>
            <a:r>
              <a:rPr lang="en-US" sz="1800" dirty="0">
                <a:solidFill>
                  <a:srgbClr val="383A35"/>
                </a:solidFill>
                <a:latin typeface="Quicksand Regular"/>
                <a:ea typeface="Lato Heavy" panose="020F0502020204030203" pitchFamily="34" charset="0"/>
                <a:cs typeface="Lato Heavy" panose="020F0502020204030203" pitchFamily="34" charset="0"/>
                <a:hlinkClick r:id="rId5"/>
              </a:rPr>
              <a:t>Egbert@hofstede-insights.com</a:t>
            </a:r>
            <a:r>
              <a:rPr lang="en-US" sz="1800" dirty="0">
                <a:solidFill>
                  <a:srgbClr val="383A35"/>
                </a:solidFill>
                <a:latin typeface="Quicksand Regular"/>
                <a:ea typeface="Lato Heavy" panose="020F0502020204030203" pitchFamily="34" charset="0"/>
                <a:cs typeface="Lato Heavy" panose="020F0502020204030203"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586854" y="1676402"/>
            <a:ext cx="11017196" cy="884858"/>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Hofstede Insights has spent over 30 years helping some of the world’s largest organisations transform their </a:t>
            </a:r>
            <a:r>
              <a:rPr lang="en-US" sz="1400" b="0" i="0" u="none" strike="noStrike" cap="none">
                <a:solidFill>
                  <a:srgbClr val="F68A1F"/>
                </a:solidFill>
                <a:latin typeface="Quicksand"/>
                <a:ea typeface="Quicksand"/>
                <a:cs typeface="Quicksand"/>
                <a:sym typeface="Quicksand"/>
              </a:rPr>
              <a:t>intercultural</a:t>
            </a:r>
            <a:r>
              <a:rPr lang="en-US" sz="1400" b="0" i="0" u="none" strike="noStrike" cap="none">
                <a:solidFill>
                  <a:srgbClr val="16211F"/>
                </a:solidFill>
                <a:latin typeface="Quicksand"/>
                <a:ea typeface="Quicksand"/>
                <a:cs typeface="Quicksand"/>
                <a:sym typeface="Quicksand"/>
              </a:rPr>
              <a:t> and </a:t>
            </a:r>
            <a:r>
              <a:rPr lang="en-US" sz="1400" b="0" i="0" u="none" strike="noStrike" cap="none">
                <a:solidFill>
                  <a:srgbClr val="F68A1F"/>
                </a:solidFill>
                <a:latin typeface="Quicksand"/>
                <a:ea typeface="Quicksand"/>
                <a:cs typeface="Quicksand"/>
                <a:sym typeface="Quicksand"/>
              </a:rPr>
              <a:t>organisational challenges </a:t>
            </a:r>
            <a:r>
              <a:rPr lang="en-US" sz="1400" b="0" i="0" u="none" strike="noStrike" cap="none">
                <a:solidFill>
                  <a:srgbClr val="16211F"/>
                </a:solidFill>
                <a:latin typeface="Quicksand"/>
                <a:ea typeface="Quicksand"/>
                <a:cs typeface="Quicksand"/>
                <a:sym typeface="Quicksand"/>
              </a:rPr>
              <a:t>into business </a:t>
            </a:r>
            <a:r>
              <a:rPr lang="en-US" sz="1400" b="0" i="0" u="none" strike="noStrike" cap="none">
                <a:solidFill>
                  <a:srgbClr val="F68A1F"/>
                </a:solidFill>
                <a:latin typeface="Quicksand"/>
                <a:ea typeface="Quicksand"/>
                <a:cs typeface="Quicksand"/>
                <a:sym typeface="Quicksand"/>
              </a:rPr>
              <a:t>success stories and translating academic research</a:t>
            </a:r>
            <a:r>
              <a:rPr lang="en-US" sz="1400" b="0" i="0" u="none" strike="noStrike" cap="none">
                <a:solidFill>
                  <a:srgbClr val="16211F"/>
                </a:solidFill>
                <a:latin typeface="Quicksand"/>
                <a:ea typeface="Quicksand"/>
                <a:cs typeface="Quicksand"/>
                <a:sym typeface="Quicksand"/>
              </a:rPr>
              <a:t> into powerful actions. </a:t>
            </a:r>
            <a:endParaRPr sz="1400" b="0" i="0" u="none" strike="noStrike" cap="none">
              <a:solidFill>
                <a:srgbClr val="16211F"/>
              </a:solidFill>
              <a:latin typeface="Quicksand"/>
              <a:ea typeface="Quicksand"/>
              <a:cs typeface="Quicksand"/>
              <a:sym typeface="Quicksand"/>
            </a:endParaRPr>
          </a:p>
          <a:p>
            <a:pPr marL="0" marR="0" lvl="0" indent="0" algn="l" rtl="0">
              <a:lnSpc>
                <a:spcPct val="125000"/>
              </a:lnSpc>
              <a:spcBef>
                <a:spcPts val="600"/>
              </a:spcBef>
              <a:spcAft>
                <a:spcPts val="0"/>
              </a:spcAft>
              <a:buClr>
                <a:srgbClr val="000000"/>
              </a:buClr>
              <a:buSzPts val="1400"/>
              <a:buFont typeface="Arial"/>
              <a:buNone/>
            </a:pPr>
            <a:endParaRPr sz="1400" b="0" i="0" u="none" strike="noStrike" cap="none">
              <a:solidFill>
                <a:srgbClr val="16211F"/>
              </a:solidFill>
              <a:latin typeface="Quicksand"/>
              <a:ea typeface="Quicksand"/>
              <a:cs typeface="Quicksand"/>
              <a:sym typeface="Quicksand"/>
            </a:endParaRPr>
          </a:p>
        </p:txBody>
      </p:sp>
      <p:sp>
        <p:nvSpPr>
          <p:cNvPr id="146" name="Google Shape;146;p5"/>
          <p:cNvSpPr/>
          <p:nvPr/>
        </p:nvSpPr>
        <p:spPr>
          <a:xfrm>
            <a:off x="2387470" y="3475306"/>
            <a:ext cx="3002851" cy="514372"/>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A Culture &amp; Strategy Advisory and Analytics organisation </a:t>
            </a:r>
            <a:endParaRPr sz="1400" b="0" i="0" u="none" strike="noStrike" cap="none">
              <a:solidFill>
                <a:srgbClr val="16211F"/>
              </a:solidFill>
              <a:latin typeface="Quicksand"/>
              <a:ea typeface="Quicksand"/>
              <a:cs typeface="Quicksand"/>
              <a:sym typeface="Quicksand"/>
            </a:endParaRPr>
          </a:p>
        </p:txBody>
      </p:sp>
      <p:sp>
        <p:nvSpPr>
          <p:cNvPr id="147" name="Google Shape;147;p5"/>
          <p:cNvSpPr/>
          <p:nvPr/>
        </p:nvSpPr>
        <p:spPr>
          <a:xfrm>
            <a:off x="7837174" y="3217825"/>
            <a:ext cx="2801987" cy="24936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Intercultural management services</a:t>
            </a:r>
            <a:endParaRPr sz="1400" b="0" i="0" u="none" strike="noStrike" cap="none">
              <a:solidFill>
                <a:srgbClr val="16211F"/>
              </a:solidFill>
              <a:latin typeface="Quicksand"/>
              <a:ea typeface="Quicksand"/>
              <a:cs typeface="Quicksand"/>
              <a:sym typeface="Quicksand"/>
            </a:endParaRPr>
          </a:p>
        </p:txBody>
      </p:sp>
      <p:sp>
        <p:nvSpPr>
          <p:cNvPr id="148" name="Google Shape;148;p5"/>
          <p:cNvSpPr/>
          <p:nvPr/>
        </p:nvSpPr>
        <p:spPr>
          <a:xfrm>
            <a:off x="2387470" y="4415579"/>
            <a:ext cx="3642931" cy="1057277"/>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A core team of data technicians and communication professionals, and a global network of 150+ expert facilitators in 60+ countries</a:t>
            </a:r>
            <a:endParaRPr sz="1400" b="0" i="0" u="none" strike="noStrike" cap="none">
              <a:solidFill>
                <a:srgbClr val="16211F"/>
              </a:solidFill>
              <a:latin typeface="Quicksand"/>
              <a:ea typeface="Quicksand"/>
              <a:cs typeface="Quicksand"/>
              <a:sym typeface="Quicksand"/>
            </a:endParaRPr>
          </a:p>
        </p:txBody>
      </p:sp>
      <p:sp>
        <p:nvSpPr>
          <p:cNvPr id="149" name="Google Shape;149;p5"/>
          <p:cNvSpPr/>
          <p:nvPr/>
        </p:nvSpPr>
        <p:spPr>
          <a:xfrm>
            <a:off x="7837174" y="4403871"/>
            <a:ext cx="2845858" cy="24936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Consumer Culture Insights </a:t>
            </a:r>
            <a:endParaRPr sz="1400" b="0" i="0" u="none" strike="noStrike" cap="none">
              <a:solidFill>
                <a:srgbClr val="16211F"/>
              </a:solidFill>
              <a:latin typeface="Quicksand"/>
              <a:ea typeface="Quicksand"/>
              <a:cs typeface="Quicksand"/>
              <a:sym typeface="Quicksand"/>
            </a:endParaRPr>
          </a:p>
        </p:txBody>
      </p:sp>
      <p:sp>
        <p:nvSpPr>
          <p:cNvPr id="150" name="Google Shape;150;p5"/>
          <p:cNvSpPr/>
          <p:nvPr/>
        </p:nvSpPr>
        <p:spPr>
          <a:xfrm>
            <a:off x="7837174" y="5280819"/>
            <a:ext cx="2845858" cy="518668"/>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US" sz="1400" b="0" i="0" u="none" strike="noStrike" cap="none">
                <a:solidFill>
                  <a:srgbClr val="16211F"/>
                </a:solidFill>
                <a:latin typeface="Quicksand"/>
                <a:ea typeface="Quicksand"/>
                <a:cs typeface="Quicksand"/>
                <a:sym typeface="Quicksand"/>
              </a:rPr>
              <a:t>Organisational culture analysis and strategic alignment</a:t>
            </a:r>
            <a:endParaRPr sz="1400" b="0" i="0" u="none" strike="noStrike" cap="none">
              <a:solidFill>
                <a:srgbClr val="16211F"/>
              </a:solidFill>
              <a:latin typeface="Quicksand"/>
              <a:ea typeface="Quicksand"/>
              <a:cs typeface="Quicksand"/>
              <a:sym typeface="Quicksand"/>
            </a:endParaRPr>
          </a:p>
        </p:txBody>
      </p:sp>
      <p:sp>
        <p:nvSpPr>
          <p:cNvPr id="151" name="Google Shape;151;p5"/>
          <p:cNvSpPr/>
          <p:nvPr/>
        </p:nvSpPr>
        <p:spPr>
          <a:xfrm rot="5400000">
            <a:off x="1503879" y="3426492"/>
            <a:ext cx="709920" cy="612000"/>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Quicksand"/>
              <a:ea typeface="Quicksand"/>
              <a:cs typeface="Quicksand"/>
              <a:sym typeface="Quicksand"/>
            </a:endParaRPr>
          </a:p>
        </p:txBody>
      </p:sp>
      <p:sp>
        <p:nvSpPr>
          <p:cNvPr id="152" name="Google Shape;152;p5"/>
          <p:cNvSpPr/>
          <p:nvPr/>
        </p:nvSpPr>
        <p:spPr>
          <a:xfrm rot="5400000">
            <a:off x="1503879" y="4501417"/>
            <a:ext cx="709920" cy="612000"/>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Quicksand"/>
              <a:ea typeface="Quicksand"/>
              <a:cs typeface="Quicksand"/>
              <a:sym typeface="Quicksand"/>
            </a:endParaRPr>
          </a:p>
        </p:txBody>
      </p:sp>
      <p:grpSp>
        <p:nvGrpSpPr>
          <p:cNvPr id="153" name="Google Shape;153;p5"/>
          <p:cNvGrpSpPr/>
          <p:nvPr/>
        </p:nvGrpSpPr>
        <p:grpSpPr>
          <a:xfrm>
            <a:off x="6988956" y="5318271"/>
            <a:ext cx="612000" cy="709920"/>
            <a:chOff x="6985518" y="5135778"/>
            <a:chExt cx="612000" cy="709920"/>
          </a:xfrm>
        </p:grpSpPr>
        <p:sp>
          <p:nvSpPr>
            <p:cNvPr id="154" name="Google Shape;154;p5"/>
            <p:cNvSpPr/>
            <p:nvPr/>
          </p:nvSpPr>
          <p:spPr>
            <a:xfrm rot="5400000">
              <a:off x="6936558" y="5184738"/>
              <a:ext cx="709920" cy="612000"/>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Quicksand"/>
                <a:ea typeface="Quicksand"/>
                <a:cs typeface="Quicksand"/>
                <a:sym typeface="Quicksand"/>
              </a:endParaRPr>
            </a:p>
          </p:txBody>
        </p:sp>
        <p:pic>
          <p:nvPicPr>
            <p:cNvPr id="155" name="Google Shape;155;p5"/>
            <p:cNvPicPr preferRelativeResize="0"/>
            <p:nvPr/>
          </p:nvPicPr>
          <p:blipFill rotWithShape="1">
            <a:blip r:embed="rId3">
              <a:alphaModFix/>
            </a:blip>
            <a:srcRect/>
            <a:stretch/>
          </p:blipFill>
          <p:spPr>
            <a:xfrm>
              <a:off x="7119446" y="5302964"/>
              <a:ext cx="374400" cy="374400"/>
            </a:xfrm>
            <a:prstGeom prst="rect">
              <a:avLst/>
            </a:prstGeom>
            <a:noFill/>
            <a:ln>
              <a:noFill/>
            </a:ln>
          </p:spPr>
        </p:pic>
      </p:grpSp>
      <p:grpSp>
        <p:nvGrpSpPr>
          <p:cNvPr id="156" name="Google Shape;156;p5"/>
          <p:cNvGrpSpPr/>
          <p:nvPr/>
        </p:nvGrpSpPr>
        <p:grpSpPr>
          <a:xfrm>
            <a:off x="6988956" y="4195550"/>
            <a:ext cx="612000" cy="709920"/>
            <a:chOff x="6985518" y="4013057"/>
            <a:chExt cx="612000" cy="709920"/>
          </a:xfrm>
        </p:grpSpPr>
        <p:sp>
          <p:nvSpPr>
            <p:cNvPr id="157" name="Google Shape;157;p5"/>
            <p:cNvSpPr/>
            <p:nvPr/>
          </p:nvSpPr>
          <p:spPr>
            <a:xfrm rot="5400000">
              <a:off x="6936558" y="4062017"/>
              <a:ext cx="709920" cy="612000"/>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Quicksand"/>
                <a:ea typeface="Quicksand"/>
                <a:cs typeface="Quicksand"/>
                <a:sym typeface="Quicksand"/>
              </a:endParaRPr>
            </a:p>
          </p:txBody>
        </p:sp>
        <p:pic>
          <p:nvPicPr>
            <p:cNvPr id="158" name="Google Shape;158;p5"/>
            <p:cNvPicPr preferRelativeResize="0"/>
            <p:nvPr/>
          </p:nvPicPr>
          <p:blipFill rotWithShape="1">
            <a:blip r:embed="rId4">
              <a:alphaModFix/>
            </a:blip>
            <a:srcRect/>
            <a:stretch/>
          </p:blipFill>
          <p:spPr>
            <a:xfrm>
              <a:off x="7119446" y="4180243"/>
              <a:ext cx="374400" cy="374400"/>
            </a:xfrm>
            <a:prstGeom prst="rect">
              <a:avLst/>
            </a:prstGeom>
            <a:noFill/>
            <a:ln>
              <a:noFill/>
            </a:ln>
          </p:spPr>
        </p:pic>
      </p:grpSp>
      <p:pic>
        <p:nvPicPr>
          <p:cNvPr id="159" name="Google Shape;159;p5"/>
          <p:cNvPicPr preferRelativeResize="0"/>
          <p:nvPr/>
        </p:nvPicPr>
        <p:blipFill rotWithShape="1">
          <a:blip r:embed="rId5">
            <a:alphaModFix/>
          </a:blip>
          <a:srcRect/>
          <a:stretch/>
        </p:blipFill>
        <p:spPr>
          <a:xfrm>
            <a:off x="1671639" y="4620217"/>
            <a:ext cx="374400" cy="374400"/>
          </a:xfrm>
          <a:prstGeom prst="rect">
            <a:avLst/>
          </a:prstGeom>
          <a:noFill/>
          <a:ln>
            <a:noFill/>
          </a:ln>
        </p:spPr>
      </p:pic>
      <p:grpSp>
        <p:nvGrpSpPr>
          <p:cNvPr id="160" name="Google Shape;160;p5"/>
          <p:cNvGrpSpPr/>
          <p:nvPr/>
        </p:nvGrpSpPr>
        <p:grpSpPr>
          <a:xfrm>
            <a:off x="6988956" y="3120625"/>
            <a:ext cx="612000" cy="709920"/>
            <a:chOff x="6985518" y="2938132"/>
            <a:chExt cx="612000" cy="709920"/>
          </a:xfrm>
        </p:grpSpPr>
        <p:sp>
          <p:nvSpPr>
            <p:cNvPr id="161" name="Google Shape;161;p5"/>
            <p:cNvSpPr/>
            <p:nvPr/>
          </p:nvSpPr>
          <p:spPr>
            <a:xfrm rot="5400000">
              <a:off x="6936558" y="2987092"/>
              <a:ext cx="709920" cy="612000"/>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Quicksand"/>
                <a:ea typeface="Quicksand"/>
                <a:cs typeface="Quicksand"/>
                <a:sym typeface="Quicksand"/>
              </a:endParaRPr>
            </a:p>
          </p:txBody>
        </p:sp>
        <p:pic>
          <p:nvPicPr>
            <p:cNvPr id="162" name="Google Shape;162;p5"/>
            <p:cNvPicPr preferRelativeResize="0"/>
            <p:nvPr/>
          </p:nvPicPr>
          <p:blipFill rotWithShape="1">
            <a:blip r:embed="rId6">
              <a:alphaModFix/>
            </a:blip>
            <a:srcRect/>
            <a:stretch/>
          </p:blipFill>
          <p:spPr>
            <a:xfrm>
              <a:off x="7119446" y="3105318"/>
              <a:ext cx="374400" cy="374400"/>
            </a:xfrm>
            <a:prstGeom prst="rect">
              <a:avLst/>
            </a:prstGeom>
            <a:noFill/>
            <a:ln>
              <a:noFill/>
            </a:ln>
          </p:spPr>
        </p:pic>
      </p:grpSp>
      <p:pic>
        <p:nvPicPr>
          <p:cNvPr id="163" name="Google Shape;163;p5"/>
          <p:cNvPicPr preferRelativeResize="0"/>
          <p:nvPr/>
        </p:nvPicPr>
        <p:blipFill rotWithShape="1">
          <a:blip r:embed="rId7">
            <a:alphaModFix/>
          </a:blip>
          <a:srcRect/>
          <a:stretch/>
        </p:blipFill>
        <p:spPr>
          <a:xfrm>
            <a:off x="1662968" y="3545292"/>
            <a:ext cx="391743" cy="374400"/>
          </a:xfrm>
          <a:prstGeom prst="rect">
            <a:avLst/>
          </a:prstGeom>
          <a:noFill/>
          <a:ln>
            <a:noFill/>
          </a:ln>
        </p:spPr>
      </p:pic>
      <p:sp>
        <p:nvSpPr>
          <p:cNvPr id="164" name="Google Shape;164;p5"/>
          <p:cNvSpPr txBox="1"/>
          <p:nvPr/>
        </p:nvSpPr>
        <p:spPr>
          <a:xfrm flipH="1">
            <a:off x="934128" y="208216"/>
            <a:ext cx="10323744" cy="2462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191A18"/>
                </a:solidFill>
                <a:latin typeface="Quicksand"/>
                <a:ea typeface="Quicksand"/>
                <a:cs typeface="Quicksand"/>
                <a:sym typeface="Quicksand"/>
              </a:rPr>
              <a:t>CONSULTING, TOOLING, RESEARCH</a:t>
            </a: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2677050" y="2493041"/>
            <a:ext cx="6837900" cy="4000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000" b="0" i="0" u="none" strike="noStrike" cap="none">
                <a:solidFill>
                  <a:srgbClr val="F68A1F"/>
                </a:solidFill>
                <a:latin typeface="Quicksand"/>
                <a:ea typeface="Quicksand"/>
                <a:cs typeface="Quicksand"/>
                <a:sym typeface="Quicksand"/>
              </a:rPr>
              <a:t>WHO WE ARE AND WHAT WE DO</a:t>
            </a:r>
            <a:endParaRPr sz="1100" b="0" i="0" u="none" strike="noStrike" cap="none">
              <a:solidFill>
                <a:srgbClr val="000000"/>
              </a:solidFill>
              <a:latin typeface="Arial"/>
              <a:ea typeface="Arial"/>
              <a:cs typeface="Arial"/>
              <a:sym typeface="Arial"/>
            </a:endParaRPr>
          </a:p>
        </p:txBody>
      </p:sp>
      <p:cxnSp>
        <p:nvCxnSpPr>
          <p:cNvPr id="166" name="Google Shape;166;p5"/>
          <p:cNvCxnSpPr/>
          <p:nvPr/>
        </p:nvCxnSpPr>
        <p:spPr>
          <a:xfrm>
            <a:off x="3926378" y="554143"/>
            <a:ext cx="4339244" cy="0"/>
          </a:xfrm>
          <a:prstGeom prst="straightConnector1">
            <a:avLst/>
          </a:prstGeom>
          <a:noFill/>
          <a:ln w="9525" cap="flat" cmpd="sng">
            <a:solidFill>
              <a:srgbClr val="F68A1F"/>
            </a:solidFill>
            <a:prstDash val="solid"/>
            <a:miter lim="800000"/>
            <a:headEnd type="none" w="sm" len="sm"/>
            <a:tailEnd type="none" w="sm" len="sm"/>
          </a:ln>
        </p:spPr>
      </p:cxnSp>
      <p:sp>
        <p:nvSpPr>
          <p:cNvPr id="167" name="Google Shape;167;p5"/>
          <p:cNvSpPr/>
          <p:nvPr/>
        </p:nvSpPr>
        <p:spPr>
          <a:xfrm>
            <a:off x="3599662" y="638239"/>
            <a:ext cx="4992676"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0" i="0" u="none" strike="noStrike" cap="none">
                <a:solidFill>
                  <a:srgbClr val="F68A1F"/>
                </a:solidFill>
                <a:latin typeface="Quicksand"/>
                <a:ea typeface="Quicksand"/>
                <a:cs typeface="Quicksand"/>
                <a:sym typeface="Quicksand"/>
              </a:rPr>
              <a:t>WE MAKE EMOTIONS AND PRACTICES TANGIBLE</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pic>
        <p:nvPicPr>
          <p:cNvPr id="975" name="Google Shape;975;p200"/>
          <p:cNvPicPr preferRelativeResize="0"/>
          <p:nvPr/>
        </p:nvPicPr>
        <p:blipFill rotWithShape="1">
          <a:blip r:embed="rId3">
            <a:alphaModFix/>
          </a:blip>
          <a:srcRect/>
          <a:stretch/>
        </p:blipFill>
        <p:spPr>
          <a:xfrm>
            <a:off x="146756" y="6288525"/>
            <a:ext cx="812800" cy="476882"/>
          </a:xfrm>
          <a:prstGeom prst="rect">
            <a:avLst/>
          </a:prstGeom>
          <a:noFill/>
          <a:ln>
            <a:noFill/>
          </a:ln>
        </p:spPr>
      </p:pic>
      <p:sp>
        <p:nvSpPr>
          <p:cNvPr id="979" name="Google Shape;979;p200"/>
          <p:cNvSpPr txBox="1"/>
          <p:nvPr/>
        </p:nvSpPr>
        <p:spPr>
          <a:xfrm>
            <a:off x="3039599" y="2731590"/>
            <a:ext cx="8554028" cy="781836"/>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4800"/>
              <a:buFont typeface="Quicksand"/>
              <a:buNone/>
            </a:pPr>
            <a:r>
              <a:rPr lang="en" sz="4400" b="0" i="0" u="none" strike="noStrike" cap="none" dirty="0">
                <a:solidFill>
                  <a:srgbClr val="FFFFFF"/>
                </a:solidFill>
                <a:latin typeface="Quicksand"/>
                <a:ea typeface="Quicksand"/>
                <a:cs typeface="Quicksand"/>
                <a:sym typeface="Quicksand"/>
              </a:rPr>
              <a:t>Overload of conflicting priorities</a:t>
            </a:r>
            <a:endParaRPr sz="1600" dirty="0"/>
          </a:p>
        </p:txBody>
      </p:sp>
      <p:grpSp>
        <p:nvGrpSpPr>
          <p:cNvPr id="4" name="Google Shape;492;p23">
            <a:extLst>
              <a:ext uri="{FF2B5EF4-FFF2-40B4-BE49-F238E27FC236}">
                <a16:creationId xmlns:a16="http://schemas.microsoft.com/office/drawing/2014/main" id="{C54FB070-BDB9-4558-B553-57E93152EDE4}"/>
              </a:ext>
            </a:extLst>
          </p:cNvPr>
          <p:cNvGrpSpPr/>
          <p:nvPr/>
        </p:nvGrpSpPr>
        <p:grpSpPr>
          <a:xfrm>
            <a:off x="1342924" y="2340673"/>
            <a:ext cx="1347991" cy="1563671"/>
            <a:chOff x="3481441" y="5213010"/>
            <a:chExt cx="683516" cy="792879"/>
          </a:xfrm>
        </p:grpSpPr>
        <p:sp>
          <p:nvSpPr>
            <p:cNvPr id="5" name="Google Shape;493;p23">
              <a:extLst>
                <a:ext uri="{FF2B5EF4-FFF2-40B4-BE49-F238E27FC236}">
                  <a16:creationId xmlns:a16="http://schemas.microsoft.com/office/drawing/2014/main" id="{427B0B6C-7C47-48AF-8C1F-3BC0A68872C3}"/>
                </a:ext>
              </a:extLst>
            </p:cNvPr>
            <p:cNvSpPr/>
            <p:nvPr/>
          </p:nvSpPr>
          <p:spPr>
            <a:xfrm rot="-5400000">
              <a:off x="3426759" y="5267691"/>
              <a:ext cx="792879" cy="683516"/>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6" name="Google Shape;494;p23">
              <a:extLst>
                <a:ext uri="{FF2B5EF4-FFF2-40B4-BE49-F238E27FC236}">
                  <a16:creationId xmlns:a16="http://schemas.microsoft.com/office/drawing/2014/main" id="{16672659-4A4C-4901-86AC-24489236BB4C}"/>
                </a:ext>
              </a:extLst>
            </p:cNvPr>
            <p:cNvPicPr preferRelativeResize="0"/>
            <p:nvPr/>
          </p:nvPicPr>
          <p:blipFill rotWithShape="1">
            <a:blip r:embed="rId4">
              <a:alphaModFix/>
            </a:blip>
            <a:srcRect/>
            <a:stretch/>
          </p:blipFill>
          <p:spPr>
            <a:xfrm>
              <a:off x="3658245" y="5393449"/>
              <a:ext cx="329906" cy="4320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238"/>
          <p:cNvSpPr/>
          <p:nvPr/>
        </p:nvSpPr>
        <p:spPr>
          <a:xfrm>
            <a:off x="2342229" y="2499529"/>
            <a:ext cx="9803218" cy="131499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4200" dirty="0">
                <a:solidFill>
                  <a:schemeClr val="lt1"/>
                </a:solidFill>
                <a:latin typeface="Quicksand"/>
                <a:ea typeface="Quicksand"/>
                <a:cs typeface="Quicksand"/>
                <a:sym typeface="Quicksand"/>
              </a:rPr>
              <a:t>Building to last requires building a resilient organisational culture</a:t>
            </a:r>
            <a:endParaRPr dirty="0"/>
          </a:p>
        </p:txBody>
      </p:sp>
      <p:grpSp>
        <p:nvGrpSpPr>
          <p:cNvPr id="3" name="Google Shape;518;p24">
            <a:extLst>
              <a:ext uri="{FF2B5EF4-FFF2-40B4-BE49-F238E27FC236}">
                <a16:creationId xmlns:a16="http://schemas.microsoft.com/office/drawing/2014/main" id="{2A5D4B20-D4CA-4C7D-87C8-9A8F7311D58F}"/>
              </a:ext>
            </a:extLst>
          </p:cNvPr>
          <p:cNvGrpSpPr/>
          <p:nvPr/>
        </p:nvGrpSpPr>
        <p:grpSpPr>
          <a:xfrm>
            <a:off x="1321162" y="2344392"/>
            <a:ext cx="1401090" cy="1625265"/>
            <a:chOff x="446552" y="1742532"/>
            <a:chExt cx="938461" cy="1088615"/>
          </a:xfrm>
        </p:grpSpPr>
        <p:sp>
          <p:nvSpPr>
            <p:cNvPr id="4" name="Google Shape;519;p24">
              <a:extLst>
                <a:ext uri="{FF2B5EF4-FFF2-40B4-BE49-F238E27FC236}">
                  <a16:creationId xmlns:a16="http://schemas.microsoft.com/office/drawing/2014/main" id="{DCC0560B-3FBE-4A14-BEE3-D87974D30617}"/>
                </a:ext>
              </a:extLst>
            </p:cNvPr>
            <p:cNvSpPr/>
            <p:nvPr/>
          </p:nvSpPr>
          <p:spPr>
            <a:xfrm rot="5400000">
              <a:off x="371475" y="1817609"/>
              <a:ext cx="1088615" cy="938461"/>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5" name="Google Shape;520;p24">
              <a:extLst>
                <a:ext uri="{FF2B5EF4-FFF2-40B4-BE49-F238E27FC236}">
                  <a16:creationId xmlns:a16="http://schemas.microsoft.com/office/drawing/2014/main" id="{713F0168-B72A-47E9-9D7B-8A48D15B79A4}"/>
                </a:ext>
              </a:extLst>
            </p:cNvPr>
            <p:cNvPicPr preferRelativeResize="0"/>
            <p:nvPr/>
          </p:nvPicPr>
          <p:blipFill rotWithShape="1">
            <a:blip r:embed="rId3">
              <a:alphaModFix/>
            </a:blip>
            <a:srcRect/>
            <a:stretch/>
          </p:blipFill>
          <p:spPr>
            <a:xfrm>
              <a:off x="654220" y="2016839"/>
              <a:ext cx="523125" cy="54000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p20" descr="A picture containing object, engine&#10;&#10;Description automatically generated"/>
          <p:cNvPicPr preferRelativeResize="0"/>
          <p:nvPr/>
        </p:nvPicPr>
        <p:blipFill rotWithShape="1">
          <a:blip r:embed="rId3">
            <a:alphaModFix/>
          </a:blip>
          <a:srcRect/>
          <a:stretch/>
        </p:blipFill>
        <p:spPr>
          <a:xfrm>
            <a:off x="-3283743" y="-90777"/>
            <a:ext cx="11277020" cy="6922753"/>
          </a:xfrm>
          <a:prstGeom prst="rect">
            <a:avLst/>
          </a:prstGeom>
          <a:noFill/>
          <a:ln>
            <a:noFill/>
          </a:ln>
        </p:spPr>
      </p:pic>
      <p:sp>
        <p:nvSpPr>
          <p:cNvPr id="471" name="Google Shape;471;p20"/>
          <p:cNvSpPr txBox="1"/>
          <p:nvPr/>
        </p:nvSpPr>
        <p:spPr>
          <a:xfrm>
            <a:off x="7080638" y="3322311"/>
            <a:ext cx="1529776" cy="40011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000"/>
              <a:buFont typeface="Calibri"/>
              <a:buNone/>
            </a:pPr>
            <a:r>
              <a:rPr lang="en-US" sz="2000" b="0" i="0" u="none" strike="noStrike" cap="none">
                <a:solidFill>
                  <a:srgbClr val="FFFFFF"/>
                </a:solidFill>
                <a:latin typeface="Quicksand"/>
                <a:ea typeface="Quicksand"/>
                <a:cs typeface="Quicksand"/>
                <a:sym typeface="Quicksand"/>
              </a:rPr>
              <a:t>Practices</a:t>
            </a:r>
            <a:endParaRPr sz="1400" b="0" i="0" u="none" strike="noStrike" cap="none">
              <a:solidFill>
                <a:srgbClr val="000000"/>
              </a:solidFill>
              <a:latin typeface="Quicksand"/>
              <a:ea typeface="Quicksand"/>
              <a:cs typeface="Quicksand"/>
              <a:sym typeface="Quicksand"/>
            </a:endParaRPr>
          </a:p>
        </p:txBody>
      </p:sp>
      <p:sp>
        <p:nvSpPr>
          <p:cNvPr id="473" name="Google Shape;473;p20"/>
          <p:cNvSpPr txBox="1"/>
          <p:nvPr/>
        </p:nvSpPr>
        <p:spPr>
          <a:xfrm>
            <a:off x="10126128" y="2985900"/>
            <a:ext cx="3085568" cy="70784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E36C09"/>
              </a:buClr>
              <a:buSzPts val="2000"/>
              <a:buFont typeface="Calibri"/>
              <a:buNone/>
            </a:pPr>
            <a:r>
              <a:rPr lang="en-US" sz="2000" b="0" i="0" u="none" strike="noStrike" cap="none">
                <a:solidFill>
                  <a:srgbClr val="F68A1F"/>
                </a:solidFill>
                <a:latin typeface="Quicksand"/>
                <a:ea typeface="Quicksand"/>
                <a:cs typeface="Quicksand"/>
                <a:sym typeface="Quicksand"/>
              </a:rPr>
              <a:t>Organisational </a:t>
            </a:r>
            <a:endParaRPr/>
          </a:p>
          <a:p>
            <a:pPr marL="0" marR="0" lvl="0" indent="0" algn="l" rtl="0">
              <a:lnSpc>
                <a:spcPct val="100000"/>
              </a:lnSpc>
              <a:spcBef>
                <a:spcPts val="0"/>
              </a:spcBef>
              <a:spcAft>
                <a:spcPts val="0"/>
              </a:spcAft>
              <a:buClr>
                <a:srgbClr val="E36C09"/>
              </a:buClr>
              <a:buSzPts val="2000"/>
              <a:buFont typeface="Calibri"/>
              <a:buNone/>
            </a:pPr>
            <a:r>
              <a:rPr lang="en-US" sz="2000" b="0" i="0" u="none" strike="noStrike" cap="none">
                <a:solidFill>
                  <a:srgbClr val="F68A1F"/>
                </a:solidFill>
                <a:latin typeface="Quicksand"/>
                <a:ea typeface="Quicksand"/>
                <a:cs typeface="Quicksand"/>
                <a:sym typeface="Quicksand"/>
              </a:rPr>
              <a:t>Culture</a:t>
            </a:r>
            <a:endParaRPr sz="1400" b="0" i="0" u="none" strike="noStrike" cap="none">
              <a:solidFill>
                <a:srgbClr val="F68A1F"/>
              </a:solidFill>
              <a:latin typeface="Quicksand"/>
              <a:ea typeface="Quicksand"/>
              <a:cs typeface="Quicksand"/>
              <a:sym typeface="Quicksand"/>
            </a:endParaRPr>
          </a:p>
        </p:txBody>
      </p:sp>
      <p:grpSp>
        <p:nvGrpSpPr>
          <p:cNvPr id="474" name="Google Shape;474;p20"/>
          <p:cNvGrpSpPr/>
          <p:nvPr/>
        </p:nvGrpSpPr>
        <p:grpSpPr>
          <a:xfrm>
            <a:off x="5973336" y="1581699"/>
            <a:ext cx="4072265" cy="3648199"/>
            <a:chOff x="3508406" y="1068997"/>
            <a:chExt cx="5584865" cy="5003284"/>
          </a:xfrm>
        </p:grpSpPr>
        <p:sp>
          <p:nvSpPr>
            <p:cNvPr id="475" name="Google Shape;475;p20"/>
            <p:cNvSpPr/>
            <p:nvPr/>
          </p:nvSpPr>
          <p:spPr>
            <a:xfrm rot="5400000">
              <a:off x="6839185" y="2156339"/>
              <a:ext cx="1740040" cy="2768132"/>
            </a:xfrm>
            <a:prstGeom prst="flowChartManualOperation">
              <a:avLst/>
            </a:prstGeom>
            <a:noFill/>
            <a:ln w="19050" cap="flat" cmpd="sng">
              <a:solidFill>
                <a:srgbClr val="F68A1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Quicksand"/>
                <a:ea typeface="Quicksand"/>
                <a:cs typeface="Quicksand"/>
                <a:sym typeface="Quicksand"/>
              </a:endParaRPr>
            </a:p>
          </p:txBody>
        </p:sp>
        <p:sp>
          <p:nvSpPr>
            <p:cNvPr id="476" name="Google Shape;476;p20"/>
            <p:cNvSpPr txBox="1"/>
            <p:nvPr/>
          </p:nvSpPr>
          <p:spPr>
            <a:xfrm>
              <a:off x="7080638" y="3290241"/>
              <a:ext cx="1529776" cy="46425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2000"/>
                <a:buFont typeface="Calibri"/>
                <a:buNone/>
              </a:pPr>
              <a:r>
                <a:rPr lang="en-US" sz="1600" b="0" i="0" u="none" strike="noStrike" cap="none">
                  <a:solidFill>
                    <a:srgbClr val="FFFFFF"/>
                  </a:solidFill>
                  <a:latin typeface="Quicksand"/>
                  <a:ea typeface="Quicksand"/>
                  <a:cs typeface="Quicksand"/>
                  <a:sym typeface="Quicksand"/>
                </a:rPr>
                <a:t>Practices</a:t>
              </a:r>
              <a:endParaRPr sz="1100" b="0" i="0" u="none" strike="noStrike" cap="none">
                <a:solidFill>
                  <a:srgbClr val="000000"/>
                </a:solidFill>
                <a:latin typeface="Quicksand"/>
                <a:ea typeface="Quicksand"/>
                <a:cs typeface="Quicksand"/>
                <a:sym typeface="Quicksand"/>
              </a:endParaRPr>
            </a:p>
          </p:txBody>
        </p:sp>
        <p:sp>
          <p:nvSpPr>
            <p:cNvPr id="477" name="Google Shape;477;p20"/>
            <p:cNvSpPr/>
            <p:nvPr/>
          </p:nvSpPr>
          <p:spPr>
            <a:xfrm>
              <a:off x="3508406" y="1068997"/>
              <a:ext cx="5003284" cy="5003284"/>
            </a:xfrm>
            <a:prstGeom prst="pie">
              <a:avLst>
                <a:gd name="adj1" fmla="val 1077020"/>
                <a:gd name="adj2" fmla="val 20434564"/>
              </a:avLst>
            </a:prstGeom>
            <a:solidFill>
              <a:srgbClr val="EFF4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Quicksand"/>
                <a:ea typeface="Quicksand"/>
                <a:cs typeface="Quicksand"/>
                <a:sym typeface="Quicksand"/>
              </a:endParaRPr>
            </a:p>
          </p:txBody>
        </p:sp>
        <p:sp>
          <p:nvSpPr>
            <p:cNvPr id="478" name="Google Shape;478;p20"/>
            <p:cNvSpPr/>
            <p:nvPr/>
          </p:nvSpPr>
          <p:spPr>
            <a:xfrm>
              <a:off x="4070377" y="1597764"/>
              <a:ext cx="3909439" cy="3909439"/>
            </a:xfrm>
            <a:prstGeom prst="pie">
              <a:avLst>
                <a:gd name="adj1" fmla="val 1084884"/>
                <a:gd name="adj2" fmla="val 20414617"/>
              </a:avLst>
            </a:prstGeom>
            <a:solidFill>
              <a:srgbClr val="E5E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Quicksand"/>
                <a:ea typeface="Quicksand"/>
                <a:cs typeface="Quicksand"/>
                <a:sym typeface="Quicksand"/>
              </a:endParaRPr>
            </a:p>
          </p:txBody>
        </p:sp>
        <p:sp>
          <p:nvSpPr>
            <p:cNvPr id="479" name="Google Shape;479;p20"/>
            <p:cNvSpPr/>
            <p:nvPr/>
          </p:nvSpPr>
          <p:spPr>
            <a:xfrm>
              <a:off x="4625305" y="2154921"/>
              <a:ext cx="2874815" cy="2874815"/>
            </a:xfrm>
            <a:prstGeom prst="pie">
              <a:avLst>
                <a:gd name="adj1" fmla="val 961229"/>
                <a:gd name="adj2" fmla="val 20268038"/>
              </a:avLst>
            </a:prstGeom>
            <a:solidFill>
              <a:srgbClr val="C6D5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Quicksand"/>
                <a:ea typeface="Quicksand"/>
                <a:cs typeface="Quicksand"/>
                <a:sym typeface="Quicksand"/>
              </a:endParaRPr>
            </a:p>
          </p:txBody>
        </p:sp>
        <p:sp>
          <p:nvSpPr>
            <p:cNvPr id="480" name="Google Shape;480;p20"/>
            <p:cNvSpPr/>
            <p:nvPr/>
          </p:nvSpPr>
          <p:spPr>
            <a:xfrm>
              <a:off x="5214844" y="2769276"/>
              <a:ext cx="1681796" cy="1679951"/>
            </a:xfrm>
            <a:custGeom>
              <a:avLst/>
              <a:gdLst/>
              <a:ahLst/>
              <a:cxnLst/>
              <a:rect l="l" t="t" r="r" b="b"/>
              <a:pathLst>
                <a:path w="5464" h="5462" extrusionOk="0">
                  <a:moveTo>
                    <a:pt x="2733" y="0"/>
                  </a:moveTo>
                  <a:lnTo>
                    <a:pt x="2873" y="4"/>
                  </a:lnTo>
                  <a:lnTo>
                    <a:pt x="3011" y="13"/>
                  </a:lnTo>
                  <a:lnTo>
                    <a:pt x="3147" y="31"/>
                  </a:lnTo>
                  <a:lnTo>
                    <a:pt x="3282" y="55"/>
                  </a:lnTo>
                  <a:lnTo>
                    <a:pt x="3413" y="86"/>
                  </a:lnTo>
                  <a:lnTo>
                    <a:pt x="3543" y="123"/>
                  </a:lnTo>
                  <a:lnTo>
                    <a:pt x="3670" y="167"/>
                  </a:lnTo>
                  <a:lnTo>
                    <a:pt x="3795" y="215"/>
                  </a:lnTo>
                  <a:lnTo>
                    <a:pt x="3915" y="270"/>
                  </a:lnTo>
                  <a:lnTo>
                    <a:pt x="4033" y="330"/>
                  </a:lnTo>
                  <a:lnTo>
                    <a:pt x="4147" y="396"/>
                  </a:lnTo>
                  <a:lnTo>
                    <a:pt x="4258" y="467"/>
                  </a:lnTo>
                  <a:lnTo>
                    <a:pt x="4366" y="544"/>
                  </a:lnTo>
                  <a:lnTo>
                    <a:pt x="4468" y="625"/>
                  </a:lnTo>
                  <a:lnTo>
                    <a:pt x="4568" y="710"/>
                  </a:lnTo>
                  <a:lnTo>
                    <a:pt x="4663" y="802"/>
                  </a:lnTo>
                  <a:lnTo>
                    <a:pt x="4753" y="897"/>
                  </a:lnTo>
                  <a:lnTo>
                    <a:pt x="4840" y="995"/>
                  </a:lnTo>
                  <a:lnTo>
                    <a:pt x="4920" y="1099"/>
                  </a:lnTo>
                  <a:lnTo>
                    <a:pt x="4996" y="1205"/>
                  </a:lnTo>
                  <a:lnTo>
                    <a:pt x="5068" y="1317"/>
                  </a:lnTo>
                  <a:lnTo>
                    <a:pt x="5134" y="1431"/>
                  </a:lnTo>
                  <a:lnTo>
                    <a:pt x="5195" y="1549"/>
                  </a:lnTo>
                  <a:lnTo>
                    <a:pt x="5249" y="1670"/>
                  </a:lnTo>
                  <a:lnTo>
                    <a:pt x="5298" y="1793"/>
                  </a:lnTo>
                  <a:lnTo>
                    <a:pt x="5341" y="1920"/>
                  </a:lnTo>
                  <a:lnTo>
                    <a:pt x="5378" y="2050"/>
                  </a:lnTo>
                  <a:lnTo>
                    <a:pt x="5408" y="2181"/>
                  </a:lnTo>
                  <a:lnTo>
                    <a:pt x="5432" y="2316"/>
                  </a:lnTo>
                  <a:lnTo>
                    <a:pt x="5450" y="2452"/>
                  </a:lnTo>
                  <a:lnTo>
                    <a:pt x="5461" y="2591"/>
                  </a:lnTo>
                  <a:lnTo>
                    <a:pt x="5464" y="2731"/>
                  </a:lnTo>
                  <a:lnTo>
                    <a:pt x="5461" y="2871"/>
                  </a:lnTo>
                  <a:lnTo>
                    <a:pt x="5450" y="3010"/>
                  </a:lnTo>
                  <a:lnTo>
                    <a:pt x="5432" y="3147"/>
                  </a:lnTo>
                  <a:lnTo>
                    <a:pt x="5408" y="3281"/>
                  </a:lnTo>
                  <a:lnTo>
                    <a:pt x="5378" y="3413"/>
                  </a:lnTo>
                  <a:lnTo>
                    <a:pt x="5341" y="3542"/>
                  </a:lnTo>
                  <a:lnTo>
                    <a:pt x="5298" y="3669"/>
                  </a:lnTo>
                  <a:lnTo>
                    <a:pt x="5249" y="3792"/>
                  </a:lnTo>
                  <a:lnTo>
                    <a:pt x="5195" y="3914"/>
                  </a:lnTo>
                  <a:lnTo>
                    <a:pt x="5134" y="4031"/>
                  </a:lnTo>
                  <a:lnTo>
                    <a:pt x="5068" y="4145"/>
                  </a:lnTo>
                  <a:lnTo>
                    <a:pt x="4996" y="4257"/>
                  </a:lnTo>
                  <a:lnTo>
                    <a:pt x="4920" y="4364"/>
                  </a:lnTo>
                  <a:lnTo>
                    <a:pt x="4840" y="4467"/>
                  </a:lnTo>
                  <a:lnTo>
                    <a:pt x="4753" y="4565"/>
                  </a:lnTo>
                  <a:lnTo>
                    <a:pt x="4663" y="4660"/>
                  </a:lnTo>
                  <a:lnTo>
                    <a:pt x="4568" y="4752"/>
                  </a:lnTo>
                  <a:lnTo>
                    <a:pt x="4468" y="4837"/>
                  </a:lnTo>
                  <a:lnTo>
                    <a:pt x="4366" y="4918"/>
                  </a:lnTo>
                  <a:lnTo>
                    <a:pt x="4258" y="4995"/>
                  </a:lnTo>
                  <a:lnTo>
                    <a:pt x="4147" y="5066"/>
                  </a:lnTo>
                  <a:lnTo>
                    <a:pt x="4033" y="5132"/>
                  </a:lnTo>
                  <a:lnTo>
                    <a:pt x="3915" y="5192"/>
                  </a:lnTo>
                  <a:lnTo>
                    <a:pt x="3795" y="5247"/>
                  </a:lnTo>
                  <a:lnTo>
                    <a:pt x="3670" y="5297"/>
                  </a:lnTo>
                  <a:lnTo>
                    <a:pt x="3543" y="5339"/>
                  </a:lnTo>
                  <a:lnTo>
                    <a:pt x="3413" y="5376"/>
                  </a:lnTo>
                  <a:lnTo>
                    <a:pt x="3282" y="5407"/>
                  </a:lnTo>
                  <a:lnTo>
                    <a:pt x="3147" y="5431"/>
                  </a:lnTo>
                  <a:lnTo>
                    <a:pt x="3011" y="5449"/>
                  </a:lnTo>
                  <a:lnTo>
                    <a:pt x="2873" y="5459"/>
                  </a:lnTo>
                  <a:lnTo>
                    <a:pt x="2733" y="5462"/>
                  </a:lnTo>
                  <a:lnTo>
                    <a:pt x="2593" y="5459"/>
                  </a:lnTo>
                  <a:lnTo>
                    <a:pt x="2454" y="5449"/>
                  </a:lnTo>
                  <a:lnTo>
                    <a:pt x="2317" y="5431"/>
                  </a:lnTo>
                  <a:lnTo>
                    <a:pt x="2183" y="5407"/>
                  </a:lnTo>
                  <a:lnTo>
                    <a:pt x="2051" y="5376"/>
                  </a:lnTo>
                  <a:lnTo>
                    <a:pt x="1922" y="5339"/>
                  </a:lnTo>
                  <a:lnTo>
                    <a:pt x="1795" y="5297"/>
                  </a:lnTo>
                  <a:lnTo>
                    <a:pt x="1671" y="5247"/>
                  </a:lnTo>
                  <a:lnTo>
                    <a:pt x="1550" y="5192"/>
                  </a:lnTo>
                  <a:lnTo>
                    <a:pt x="1433" y="5132"/>
                  </a:lnTo>
                  <a:lnTo>
                    <a:pt x="1317" y="5066"/>
                  </a:lnTo>
                  <a:lnTo>
                    <a:pt x="1207" y="4995"/>
                  </a:lnTo>
                  <a:lnTo>
                    <a:pt x="1100" y="4918"/>
                  </a:lnTo>
                  <a:lnTo>
                    <a:pt x="997" y="4837"/>
                  </a:lnTo>
                  <a:lnTo>
                    <a:pt x="897" y="4752"/>
                  </a:lnTo>
                  <a:lnTo>
                    <a:pt x="802" y="4660"/>
                  </a:lnTo>
                  <a:lnTo>
                    <a:pt x="712" y="4565"/>
                  </a:lnTo>
                  <a:lnTo>
                    <a:pt x="626" y="4467"/>
                  </a:lnTo>
                  <a:lnTo>
                    <a:pt x="544" y="4364"/>
                  </a:lnTo>
                  <a:lnTo>
                    <a:pt x="468" y="4257"/>
                  </a:lnTo>
                  <a:lnTo>
                    <a:pt x="397" y="4145"/>
                  </a:lnTo>
                  <a:lnTo>
                    <a:pt x="331" y="4031"/>
                  </a:lnTo>
                  <a:lnTo>
                    <a:pt x="271" y="3914"/>
                  </a:lnTo>
                  <a:lnTo>
                    <a:pt x="215" y="3792"/>
                  </a:lnTo>
                  <a:lnTo>
                    <a:pt x="167" y="3669"/>
                  </a:lnTo>
                  <a:lnTo>
                    <a:pt x="124" y="3542"/>
                  </a:lnTo>
                  <a:lnTo>
                    <a:pt x="87" y="3413"/>
                  </a:lnTo>
                  <a:lnTo>
                    <a:pt x="56" y="3281"/>
                  </a:lnTo>
                  <a:lnTo>
                    <a:pt x="33" y="3147"/>
                  </a:lnTo>
                  <a:lnTo>
                    <a:pt x="15" y="3010"/>
                  </a:lnTo>
                  <a:lnTo>
                    <a:pt x="4" y="2871"/>
                  </a:lnTo>
                  <a:lnTo>
                    <a:pt x="0" y="2731"/>
                  </a:lnTo>
                  <a:lnTo>
                    <a:pt x="4" y="2591"/>
                  </a:lnTo>
                  <a:lnTo>
                    <a:pt x="15" y="2452"/>
                  </a:lnTo>
                  <a:lnTo>
                    <a:pt x="33" y="2316"/>
                  </a:lnTo>
                  <a:lnTo>
                    <a:pt x="56" y="2181"/>
                  </a:lnTo>
                  <a:lnTo>
                    <a:pt x="87" y="2050"/>
                  </a:lnTo>
                  <a:lnTo>
                    <a:pt x="124" y="1920"/>
                  </a:lnTo>
                  <a:lnTo>
                    <a:pt x="167" y="1793"/>
                  </a:lnTo>
                  <a:lnTo>
                    <a:pt x="215" y="1670"/>
                  </a:lnTo>
                  <a:lnTo>
                    <a:pt x="271" y="1549"/>
                  </a:lnTo>
                  <a:lnTo>
                    <a:pt x="331" y="1431"/>
                  </a:lnTo>
                  <a:lnTo>
                    <a:pt x="397" y="1317"/>
                  </a:lnTo>
                  <a:lnTo>
                    <a:pt x="468" y="1205"/>
                  </a:lnTo>
                  <a:lnTo>
                    <a:pt x="544" y="1099"/>
                  </a:lnTo>
                  <a:lnTo>
                    <a:pt x="626" y="995"/>
                  </a:lnTo>
                  <a:lnTo>
                    <a:pt x="712" y="897"/>
                  </a:lnTo>
                  <a:lnTo>
                    <a:pt x="802" y="802"/>
                  </a:lnTo>
                  <a:lnTo>
                    <a:pt x="897" y="710"/>
                  </a:lnTo>
                  <a:lnTo>
                    <a:pt x="997" y="625"/>
                  </a:lnTo>
                  <a:lnTo>
                    <a:pt x="1100" y="544"/>
                  </a:lnTo>
                  <a:lnTo>
                    <a:pt x="1207" y="467"/>
                  </a:lnTo>
                  <a:lnTo>
                    <a:pt x="1317" y="396"/>
                  </a:lnTo>
                  <a:lnTo>
                    <a:pt x="1433" y="330"/>
                  </a:lnTo>
                  <a:lnTo>
                    <a:pt x="1550" y="270"/>
                  </a:lnTo>
                  <a:lnTo>
                    <a:pt x="1671" y="215"/>
                  </a:lnTo>
                  <a:lnTo>
                    <a:pt x="1795" y="167"/>
                  </a:lnTo>
                  <a:lnTo>
                    <a:pt x="1922" y="123"/>
                  </a:lnTo>
                  <a:lnTo>
                    <a:pt x="2051" y="86"/>
                  </a:lnTo>
                  <a:lnTo>
                    <a:pt x="2183" y="55"/>
                  </a:lnTo>
                  <a:lnTo>
                    <a:pt x="2317" y="31"/>
                  </a:lnTo>
                  <a:lnTo>
                    <a:pt x="2454" y="13"/>
                  </a:lnTo>
                  <a:lnTo>
                    <a:pt x="2593" y="4"/>
                  </a:lnTo>
                  <a:lnTo>
                    <a:pt x="2733" y="0"/>
                  </a:lnTo>
                  <a:close/>
                </a:path>
              </a:pathLst>
            </a:custGeom>
            <a:solidFill>
              <a:srgbClr val="B4C7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Quicksand"/>
                <a:ea typeface="Quicksand"/>
                <a:cs typeface="Quicksand"/>
                <a:sym typeface="Quicksand"/>
              </a:endParaRPr>
            </a:p>
          </p:txBody>
        </p:sp>
        <p:sp>
          <p:nvSpPr>
            <p:cNvPr id="481" name="Google Shape;481;p20"/>
            <p:cNvSpPr txBox="1"/>
            <p:nvPr/>
          </p:nvSpPr>
          <p:spPr>
            <a:xfrm>
              <a:off x="5430478" y="1119492"/>
              <a:ext cx="1250527" cy="422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400" b="0" i="0" u="none" strike="noStrike" cap="none">
                  <a:solidFill>
                    <a:srgbClr val="000000"/>
                  </a:solidFill>
                  <a:latin typeface="Quicksand"/>
                  <a:ea typeface="Quicksand"/>
                  <a:cs typeface="Quicksand"/>
                  <a:sym typeface="Quicksand"/>
                </a:rPr>
                <a:t>Symbols</a:t>
              </a:r>
              <a:endParaRPr sz="1100" b="0" i="0" u="none" strike="noStrike" cap="none">
                <a:solidFill>
                  <a:srgbClr val="000000"/>
                </a:solidFill>
                <a:latin typeface="Quicksand"/>
                <a:ea typeface="Quicksand"/>
                <a:cs typeface="Quicksand"/>
                <a:sym typeface="Quicksand"/>
              </a:endParaRPr>
            </a:p>
          </p:txBody>
        </p:sp>
        <p:sp>
          <p:nvSpPr>
            <p:cNvPr id="482" name="Google Shape;482;p20"/>
            <p:cNvSpPr txBox="1"/>
            <p:nvPr/>
          </p:nvSpPr>
          <p:spPr>
            <a:xfrm>
              <a:off x="5477661" y="1679449"/>
              <a:ext cx="1098880" cy="422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400" b="0" i="0" u="none" strike="noStrike" cap="none">
                  <a:solidFill>
                    <a:srgbClr val="000000"/>
                  </a:solidFill>
                  <a:latin typeface="Quicksand"/>
                  <a:ea typeface="Quicksand"/>
                  <a:cs typeface="Quicksand"/>
                  <a:sym typeface="Quicksand"/>
                </a:rPr>
                <a:t>Heroes</a:t>
              </a:r>
              <a:endParaRPr sz="1100" b="0" i="0" u="none" strike="noStrike" cap="none">
                <a:solidFill>
                  <a:srgbClr val="000000"/>
                </a:solidFill>
                <a:latin typeface="Quicksand"/>
                <a:ea typeface="Quicksand"/>
                <a:cs typeface="Quicksand"/>
                <a:sym typeface="Quicksand"/>
              </a:endParaRPr>
            </a:p>
          </p:txBody>
        </p:sp>
        <p:sp>
          <p:nvSpPr>
            <p:cNvPr id="483" name="Google Shape;483;p20"/>
            <p:cNvSpPr txBox="1"/>
            <p:nvPr/>
          </p:nvSpPr>
          <p:spPr>
            <a:xfrm>
              <a:off x="5328960" y="2350842"/>
              <a:ext cx="1459670" cy="422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1400" b="0" i="0" u="none" strike="noStrike" cap="none">
                  <a:solidFill>
                    <a:srgbClr val="000000"/>
                  </a:solidFill>
                  <a:latin typeface="Quicksand"/>
                  <a:ea typeface="Quicksand"/>
                  <a:cs typeface="Quicksand"/>
                  <a:sym typeface="Quicksand"/>
                </a:rPr>
                <a:t>Rituals</a:t>
              </a:r>
              <a:endParaRPr sz="1100" b="0" i="0" u="none" strike="noStrike" cap="none">
                <a:solidFill>
                  <a:srgbClr val="000000"/>
                </a:solidFill>
                <a:latin typeface="Quicksand"/>
                <a:ea typeface="Quicksand"/>
                <a:cs typeface="Quicksand"/>
                <a:sym typeface="Quicksand"/>
              </a:endParaRPr>
            </a:p>
          </p:txBody>
        </p:sp>
        <p:sp>
          <p:nvSpPr>
            <p:cNvPr id="484" name="Google Shape;484;p20"/>
            <p:cNvSpPr txBox="1"/>
            <p:nvPr/>
          </p:nvSpPr>
          <p:spPr>
            <a:xfrm>
              <a:off x="5526673" y="3337699"/>
              <a:ext cx="1074840" cy="4220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US" sz="1400" b="0" i="0" u="none" strike="noStrike" cap="none">
                  <a:solidFill>
                    <a:srgbClr val="FFFFFF"/>
                  </a:solidFill>
                  <a:latin typeface="Quicksand"/>
                  <a:ea typeface="Quicksand"/>
                  <a:cs typeface="Quicksand"/>
                  <a:sym typeface="Quicksand"/>
                </a:rPr>
                <a:t>Values</a:t>
              </a:r>
              <a:endParaRPr sz="1100" b="0" i="0" u="none" strike="noStrike" cap="none">
                <a:solidFill>
                  <a:srgbClr val="000000"/>
                </a:solidFill>
                <a:latin typeface="Quicksand"/>
                <a:ea typeface="Quicksand"/>
                <a:cs typeface="Quicksand"/>
                <a:sym typeface="Quicksand"/>
              </a:endParaRPr>
            </a:p>
          </p:txBody>
        </p:sp>
      </p:grpSp>
      <p:sp>
        <p:nvSpPr>
          <p:cNvPr id="485" name="Google Shape;485;p20"/>
          <p:cNvSpPr txBox="1"/>
          <p:nvPr/>
        </p:nvSpPr>
        <p:spPr>
          <a:xfrm>
            <a:off x="9663965" y="1747694"/>
            <a:ext cx="3085568" cy="40006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6900"/>
              </a:buClr>
              <a:buSzPts val="2000"/>
              <a:buFont typeface="Calibri"/>
              <a:buNone/>
            </a:pPr>
            <a:r>
              <a:rPr lang="en-US" sz="2000" b="0" i="0" u="none" strike="noStrike" cap="none">
                <a:solidFill>
                  <a:srgbClr val="F68A1F"/>
                </a:solidFill>
                <a:latin typeface="Quicksand"/>
                <a:ea typeface="Quicksand"/>
                <a:cs typeface="Quicksand"/>
                <a:sym typeface="Quicksand"/>
              </a:rPr>
              <a:t>National Culture</a:t>
            </a:r>
            <a:endParaRPr sz="1400" b="0" i="0" u="none" strike="noStrike" cap="none">
              <a:solidFill>
                <a:srgbClr val="F68A1F"/>
              </a:solidFill>
              <a:latin typeface="Quicksand"/>
              <a:ea typeface="Quicksand"/>
              <a:cs typeface="Quicksand"/>
              <a:sym typeface="Quicksand"/>
            </a:endParaRPr>
          </a:p>
        </p:txBody>
      </p:sp>
      <p:cxnSp>
        <p:nvCxnSpPr>
          <p:cNvPr id="486" name="Google Shape;486;p20"/>
          <p:cNvCxnSpPr/>
          <p:nvPr/>
        </p:nvCxnSpPr>
        <p:spPr>
          <a:xfrm flipH="1">
            <a:off x="7840129" y="1972260"/>
            <a:ext cx="1803351" cy="1213392"/>
          </a:xfrm>
          <a:prstGeom prst="straightConnector1">
            <a:avLst/>
          </a:prstGeom>
          <a:noFill/>
          <a:ln w="9525" cap="flat" cmpd="sng">
            <a:solidFill>
              <a:srgbClr val="F68A1F"/>
            </a:solidFill>
            <a:prstDash val="solid"/>
            <a:miter lim="800000"/>
            <a:headEnd type="none" w="sm" len="sm"/>
            <a:tailEnd type="triangle" w="med" len="med"/>
          </a:ln>
        </p:spPr>
      </p:cxnSp>
      <p:sp>
        <p:nvSpPr>
          <p:cNvPr id="487" name="Google Shape;487;p20"/>
          <p:cNvSpPr/>
          <p:nvPr/>
        </p:nvSpPr>
        <p:spPr>
          <a:xfrm>
            <a:off x="2461900" y="658689"/>
            <a:ext cx="74714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cap="none" dirty="0">
                <a:solidFill>
                  <a:srgbClr val="F68A1F"/>
                </a:solidFill>
                <a:latin typeface="Quicksand"/>
                <a:ea typeface="Quicksand"/>
                <a:cs typeface="Quicksand"/>
                <a:sym typeface="Quicksand"/>
              </a:rPr>
              <a:t>Making sure you have a “sustainable oil” e.g. culture</a:t>
            </a:r>
            <a:endParaRPr dirty="0"/>
          </a:p>
        </p:txBody>
      </p:sp>
      <p:cxnSp>
        <p:nvCxnSpPr>
          <p:cNvPr id="488" name="Google Shape;488;p20"/>
          <p:cNvCxnSpPr/>
          <p:nvPr/>
        </p:nvCxnSpPr>
        <p:spPr>
          <a:xfrm>
            <a:off x="3926378" y="554143"/>
            <a:ext cx="4339244" cy="0"/>
          </a:xfrm>
          <a:prstGeom prst="straightConnector1">
            <a:avLst/>
          </a:prstGeom>
          <a:noFill/>
          <a:ln w="9525" cap="flat" cmpd="sng">
            <a:solidFill>
              <a:srgbClr val="F68A1F"/>
            </a:solidFill>
            <a:prstDash val="solid"/>
            <a:miter lim="800000"/>
            <a:headEnd type="none" w="sm" len="sm"/>
            <a:tailEnd type="none" w="sm" len="sm"/>
          </a:ln>
        </p:spPr>
      </p:cxnSp>
      <p:sp>
        <p:nvSpPr>
          <p:cNvPr id="489" name="Google Shape;489;p20"/>
          <p:cNvSpPr txBox="1"/>
          <p:nvPr/>
        </p:nvSpPr>
        <p:spPr>
          <a:xfrm flipH="1">
            <a:off x="934128" y="208216"/>
            <a:ext cx="10323744"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600" cap="none" dirty="0">
                <a:solidFill>
                  <a:srgbClr val="383A35"/>
                </a:solidFill>
                <a:latin typeface="Quicksand"/>
                <a:ea typeface="Quicksand"/>
                <a:cs typeface="Quicksand"/>
                <a:sym typeface="Quicksand"/>
              </a:rPr>
              <a:t>BUILDING A RESILIENT CULTURE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23"/>
          <p:cNvSpPr txBox="1"/>
          <p:nvPr/>
        </p:nvSpPr>
        <p:spPr>
          <a:xfrm>
            <a:off x="11681309" y="6464353"/>
            <a:ext cx="375449"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383A35"/>
              </a:buClr>
              <a:buSzPts val="1200"/>
              <a:buFont typeface="Lato"/>
              <a:buNone/>
            </a:pPr>
            <a:fld id="{00000000-1234-1234-1234-123412341234}" type="slidenum">
              <a:rPr lang="en-US" sz="1200" b="0" i="0" u="none" strike="noStrike" cap="none">
                <a:solidFill>
                  <a:srgbClr val="383A35"/>
                </a:solidFill>
                <a:latin typeface="Lato"/>
                <a:ea typeface="Lato"/>
                <a:cs typeface="Lato"/>
                <a:sym typeface="Lato"/>
              </a:rPr>
              <a:t>6</a:t>
            </a:fld>
            <a:endParaRPr sz="1200" b="0" i="0" u="none" strike="noStrike" cap="none">
              <a:solidFill>
                <a:srgbClr val="383A35"/>
              </a:solidFill>
              <a:latin typeface="Lato"/>
              <a:ea typeface="Lato"/>
              <a:cs typeface="Lato"/>
              <a:sym typeface="Lato"/>
            </a:endParaRPr>
          </a:p>
        </p:txBody>
      </p:sp>
      <p:sp>
        <p:nvSpPr>
          <p:cNvPr id="530" name="Google Shape;530;p23"/>
          <p:cNvSpPr txBox="1"/>
          <p:nvPr/>
        </p:nvSpPr>
        <p:spPr>
          <a:xfrm flipH="1">
            <a:off x="934126" y="259231"/>
            <a:ext cx="10323744"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1400"/>
              <a:buFont typeface="Quicksand"/>
              <a:buNone/>
            </a:pPr>
            <a:r>
              <a:rPr lang="en-GB" sz="1400" cap="none" dirty="0">
                <a:solidFill>
                  <a:schemeClr val="dk1"/>
                </a:solidFill>
                <a:latin typeface="Quicksand"/>
                <a:ea typeface="Quicksand"/>
                <a:cs typeface="Quicksand"/>
                <a:sym typeface="Quicksand"/>
              </a:rPr>
              <a:t>CULTURE AND STRATEGY: THE SOLUTION</a:t>
            </a:r>
            <a:endParaRPr lang="en-GB" dirty="0"/>
          </a:p>
          <a:p>
            <a:pPr marL="0" marR="0" lvl="0" indent="0" algn="ctr" rtl="0">
              <a:spcBef>
                <a:spcPts val="0"/>
              </a:spcBef>
              <a:spcAft>
                <a:spcPts val="0"/>
              </a:spcAft>
              <a:buClr>
                <a:schemeClr val="dk1"/>
              </a:buClr>
              <a:buSzPts val="1400"/>
              <a:buFont typeface="Quicksand"/>
              <a:buNone/>
            </a:pPr>
            <a:endParaRPr lang="en-GB" sz="1400" cap="none" dirty="0">
              <a:solidFill>
                <a:schemeClr val="dk1"/>
              </a:solidFill>
              <a:latin typeface="Quicksand"/>
              <a:ea typeface="Quicksand"/>
              <a:cs typeface="Quicksand"/>
              <a:sym typeface="Quicksand"/>
            </a:endParaRPr>
          </a:p>
        </p:txBody>
      </p:sp>
      <p:sp>
        <p:nvSpPr>
          <p:cNvPr id="531" name="Google Shape;531;p23"/>
          <p:cNvSpPr/>
          <p:nvPr/>
        </p:nvSpPr>
        <p:spPr>
          <a:xfrm>
            <a:off x="2140636" y="739531"/>
            <a:ext cx="7814237"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rgbClr val="F68A1F"/>
                </a:solidFill>
                <a:latin typeface="Quicksand"/>
                <a:ea typeface="Quicksand"/>
                <a:cs typeface="Quicksand"/>
                <a:sym typeface="Quicksand"/>
              </a:rPr>
              <a:t>The 4 rules of making culture work for you</a:t>
            </a:r>
            <a:endParaRPr lang="en-GB" dirty="0"/>
          </a:p>
        </p:txBody>
      </p:sp>
      <p:cxnSp>
        <p:nvCxnSpPr>
          <p:cNvPr id="532" name="Google Shape;532;p23"/>
          <p:cNvCxnSpPr/>
          <p:nvPr/>
        </p:nvCxnSpPr>
        <p:spPr>
          <a:xfrm>
            <a:off x="3926376" y="605158"/>
            <a:ext cx="4339244" cy="0"/>
          </a:xfrm>
          <a:prstGeom prst="straightConnector1">
            <a:avLst/>
          </a:prstGeom>
          <a:noFill/>
          <a:ln w="9525" cap="flat" cmpd="sng">
            <a:solidFill>
              <a:srgbClr val="F68A1F"/>
            </a:solidFill>
            <a:prstDash val="solid"/>
            <a:miter lim="800000"/>
            <a:headEnd type="none" w="sm" len="sm"/>
            <a:tailEnd type="none" w="sm" len="sm"/>
          </a:ln>
        </p:spPr>
      </p:cxnSp>
      <p:sp>
        <p:nvSpPr>
          <p:cNvPr id="533" name="Google Shape;533;p23"/>
          <p:cNvSpPr txBox="1"/>
          <p:nvPr/>
        </p:nvSpPr>
        <p:spPr>
          <a:xfrm>
            <a:off x="6180339" y="8522036"/>
            <a:ext cx="48930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7F7F7F"/>
              </a:buClr>
              <a:buSzPts val="900"/>
              <a:buFont typeface="Quicksand"/>
              <a:buNone/>
            </a:pPr>
            <a:r>
              <a:rPr lang="en-US" sz="900">
                <a:solidFill>
                  <a:srgbClr val="7F7F7F"/>
                </a:solidFill>
                <a:latin typeface="Quicksand"/>
                <a:ea typeface="Quicksand"/>
                <a:cs typeface="Quicksand"/>
                <a:sym typeface="Quicksand"/>
              </a:rPr>
              <a:t>Source: Business School Netherlands; Revzilla Motorsports LLC, Hofstede Insights</a:t>
            </a:r>
            <a:endParaRPr sz="1800">
              <a:solidFill>
                <a:schemeClr val="dk1"/>
              </a:solidFill>
              <a:latin typeface="Quicksand"/>
              <a:ea typeface="Quicksand"/>
              <a:cs typeface="Quicksand"/>
              <a:sym typeface="Quicksand"/>
            </a:endParaRPr>
          </a:p>
        </p:txBody>
      </p:sp>
      <p:sp>
        <p:nvSpPr>
          <p:cNvPr id="534" name="Google Shape;534;p23"/>
          <p:cNvSpPr txBox="1"/>
          <p:nvPr/>
        </p:nvSpPr>
        <p:spPr>
          <a:xfrm>
            <a:off x="3294744" y="5529751"/>
            <a:ext cx="5486400" cy="1010307"/>
          </a:xfrm>
          <a:prstGeom prst="rect">
            <a:avLst/>
          </a:prstGeom>
          <a:solidFill>
            <a:schemeClr val="lt1"/>
          </a:solidFill>
          <a:ln w="12700" cap="flat" cmpd="sng">
            <a:solidFill>
              <a:srgbClr val="F68A1F"/>
            </a:solidFill>
            <a:prstDash val="solid"/>
            <a:miter lim="800000"/>
            <a:headEnd type="none" w="sm" len="sm"/>
            <a:tailEnd type="none" w="sm" len="sm"/>
          </a:ln>
        </p:spPr>
        <p:txBody>
          <a:bodyPr spcFirstLastPara="1" wrap="square" lIns="91425" tIns="91425" rIns="91425" bIns="91425" anchor="t" anchorCtr="0">
            <a:noAutofit/>
          </a:bodyPr>
          <a:lstStyle/>
          <a:p>
            <a:pPr marL="0" marR="0" lvl="0" indent="0" algn="ctr" rtl="0">
              <a:spcBef>
                <a:spcPts val="0"/>
              </a:spcBef>
              <a:spcAft>
                <a:spcPts val="0"/>
              </a:spcAft>
              <a:buClr>
                <a:srgbClr val="383A35"/>
              </a:buClr>
              <a:buSzPts val="1900"/>
              <a:buFont typeface="Quicksand"/>
              <a:buNone/>
            </a:pPr>
            <a:r>
              <a:rPr lang="en-US" dirty="0">
                <a:solidFill>
                  <a:srgbClr val="383A35"/>
                </a:solidFill>
                <a:latin typeface="Quicksand"/>
                <a:ea typeface="Quicksand"/>
                <a:cs typeface="Quicksand"/>
                <a:sym typeface="Quicksand"/>
              </a:rPr>
              <a:t>Strategy + (</a:t>
            </a:r>
            <a:r>
              <a:rPr lang="en-US" i="1" dirty="0">
                <a:solidFill>
                  <a:srgbClr val="383A35"/>
                </a:solidFill>
                <a:latin typeface="Quicksand"/>
                <a:ea typeface="Quicksand"/>
                <a:cs typeface="Quicksand"/>
                <a:sym typeface="Quicksand"/>
              </a:rPr>
              <a:t>the right</a:t>
            </a:r>
            <a:r>
              <a:rPr lang="en-US" dirty="0">
                <a:solidFill>
                  <a:srgbClr val="383A35"/>
                </a:solidFill>
                <a:latin typeface="Quicksand"/>
                <a:ea typeface="Quicksand"/>
                <a:cs typeface="Quicksand"/>
                <a:sym typeface="Quicksand"/>
              </a:rPr>
              <a:t>) Culture = </a:t>
            </a:r>
          </a:p>
          <a:p>
            <a:pPr marL="0" marR="0" lvl="0" indent="0" algn="ctr" rtl="0">
              <a:spcBef>
                <a:spcPts val="0"/>
              </a:spcBef>
              <a:spcAft>
                <a:spcPts val="0"/>
              </a:spcAft>
              <a:buClr>
                <a:srgbClr val="383A35"/>
              </a:buClr>
              <a:buSzPts val="1900"/>
              <a:buFont typeface="Quicksand"/>
              <a:buNone/>
            </a:pPr>
            <a:r>
              <a:rPr lang="en-US" dirty="0">
                <a:solidFill>
                  <a:srgbClr val="383A35"/>
                </a:solidFill>
                <a:latin typeface="Quicksand"/>
                <a:ea typeface="Quicksand"/>
                <a:cs typeface="Quicksand"/>
                <a:sym typeface="Quicksand"/>
              </a:rPr>
              <a:t>Sustainable </a:t>
            </a:r>
            <a:r>
              <a:rPr lang="en-US" dirty="0" err="1">
                <a:solidFill>
                  <a:srgbClr val="383A35"/>
                </a:solidFill>
                <a:latin typeface="Quicksand"/>
                <a:ea typeface="Quicksand"/>
                <a:cs typeface="Quicksand"/>
                <a:sym typeface="Quicksand"/>
              </a:rPr>
              <a:t>organisational</a:t>
            </a:r>
            <a:r>
              <a:rPr lang="en-US" dirty="0">
                <a:solidFill>
                  <a:srgbClr val="383A35"/>
                </a:solidFill>
                <a:latin typeface="Quicksand"/>
                <a:ea typeface="Quicksand"/>
                <a:cs typeface="Quicksand"/>
                <a:sym typeface="Quicksand"/>
              </a:rPr>
              <a:t> performance            </a:t>
            </a:r>
            <a:endParaRPr dirty="0">
              <a:solidFill>
                <a:srgbClr val="383A35"/>
              </a:solidFill>
              <a:latin typeface="Quicksand"/>
              <a:ea typeface="Quicksand"/>
              <a:cs typeface="Quicksand"/>
              <a:sym typeface="Quicksand"/>
            </a:endParaRPr>
          </a:p>
        </p:txBody>
      </p:sp>
      <p:sp>
        <p:nvSpPr>
          <p:cNvPr id="535" name="Google Shape;535;p23"/>
          <p:cNvSpPr txBox="1"/>
          <p:nvPr/>
        </p:nvSpPr>
        <p:spPr>
          <a:xfrm>
            <a:off x="304239" y="3404556"/>
            <a:ext cx="2861762" cy="88270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dirty="0">
                <a:solidFill>
                  <a:srgbClr val="3C4043"/>
                </a:solidFill>
                <a:latin typeface="+mj-lt"/>
                <a:ea typeface="Quicksand"/>
                <a:cs typeface="Quicksand"/>
                <a:sym typeface="Quicksand"/>
              </a:rPr>
              <a:t>Understand </a:t>
            </a:r>
            <a:r>
              <a:rPr lang="en-US" sz="1600" dirty="0">
                <a:solidFill>
                  <a:srgbClr val="3C4043"/>
                </a:solidFill>
                <a:latin typeface="Quicksand"/>
                <a:ea typeface="Quicksand"/>
                <a:cs typeface="Quicksand"/>
                <a:sym typeface="Quicksand"/>
              </a:rPr>
              <a:t>your </a:t>
            </a:r>
            <a:r>
              <a:rPr lang="en-US" sz="1600" dirty="0">
                <a:solidFill>
                  <a:srgbClr val="3C4043"/>
                </a:solidFill>
                <a:latin typeface="Quicksand Medium" panose="00000600000000000000" pitchFamily="2" charset="0"/>
                <a:ea typeface="Quicksand"/>
                <a:cs typeface="Quicksand"/>
                <a:sym typeface="Quicksand"/>
              </a:rPr>
              <a:t>existing </a:t>
            </a:r>
            <a:r>
              <a:rPr lang="en-US" sz="1600" dirty="0" err="1">
                <a:solidFill>
                  <a:srgbClr val="3C4043"/>
                </a:solidFill>
                <a:latin typeface="Quicksand Medium" panose="00000600000000000000" pitchFamily="2" charset="0"/>
                <a:ea typeface="Quicksand"/>
                <a:cs typeface="Quicksand"/>
                <a:sym typeface="Quicksand"/>
              </a:rPr>
              <a:t>organisational</a:t>
            </a:r>
            <a:r>
              <a:rPr lang="en-US" sz="1600" dirty="0">
                <a:solidFill>
                  <a:srgbClr val="3C4043"/>
                </a:solidFill>
                <a:latin typeface="Quicksand Medium" panose="00000600000000000000" pitchFamily="2" charset="0"/>
                <a:ea typeface="Quicksand"/>
                <a:cs typeface="Quicksand"/>
                <a:sym typeface="Quicksand"/>
              </a:rPr>
              <a:t> culture </a:t>
            </a:r>
            <a:r>
              <a:rPr lang="en-US" sz="1600" dirty="0">
                <a:solidFill>
                  <a:srgbClr val="3C4043"/>
                </a:solidFill>
                <a:latin typeface="Quicksand"/>
                <a:ea typeface="Quicksand"/>
                <a:cs typeface="Quicksand"/>
                <a:sym typeface="Quicksand"/>
              </a:rPr>
              <a:t>(measure)</a:t>
            </a:r>
            <a:endParaRPr sz="1600" dirty="0"/>
          </a:p>
        </p:txBody>
      </p:sp>
      <p:sp>
        <p:nvSpPr>
          <p:cNvPr id="536" name="Google Shape;536;p23"/>
          <p:cNvSpPr txBox="1"/>
          <p:nvPr/>
        </p:nvSpPr>
        <p:spPr>
          <a:xfrm>
            <a:off x="6021583" y="3404556"/>
            <a:ext cx="2590800" cy="1409641"/>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dirty="0">
                <a:solidFill>
                  <a:srgbClr val="3C4043"/>
                </a:solidFill>
                <a:latin typeface="Quicksand"/>
                <a:sym typeface="Quicksand"/>
              </a:rPr>
              <a:t>Decide on what should </a:t>
            </a:r>
            <a:r>
              <a:rPr lang="en-US" sz="1600" dirty="0">
                <a:solidFill>
                  <a:srgbClr val="3C4043"/>
                </a:solidFill>
                <a:latin typeface="Quicksand Medium" panose="00000600000000000000" pitchFamily="2" charset="0"/>
                <a:sym typeface="Quicksand"/>
              </a:rPr>
              <a:t>be your optimal culture </a:t>
            </a:r>
            <a:r>
              <a:rPr lang="en-US" sz="1600" dirty="0">
                <a:solidFill>
                  <a:srgbClr val="3C4043"/>
                </a:solidFill>
                <a:latin typeface="Quicksand"/>
                <a:sym typeface="Quicksand"/>
              </a:rPr>
              <a:t>(strategic choice) / ensure alignment with strategic goals</a:t>
            </a:r>
            <a:endParaRPr sz="1600" dirty="0"/>
          </a:p>
        </p:txBody>
      </p:sp>
      <p:sp>
        <p:nvSpPr>
          <p:cNvPr id="537" name="Google Shape;537;p23"/>
          <p:cNvSpPr txBox="1"/>
          <p:nvPr/>
        </p:nvSpPr>
        <p:spPr>
          <a:xfrm>
            <a:off x="3482790" y="3404556"/>
            <a:ext cx="2222004" cy="88270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dirty="0">
                <a:solidFill>
                  <a:srgbClr val="3C4043"/>
                </a:solidFill>
                <a:latin typeface="Quicksand"/>
                <a:ea typeface="Quicksand"/>
                <a:cs typeface="Quicksand"/>
                <a:sym typeface="Quicksand"/>
              </a:rPr>
              <a:t>Understand your </a:t>
            </a:r>
            <a:r>
              <a:rPr lang="en-US" sz="1600" dirty="0">
                <a:solidFill>
                  <a:srgbClr val="3C4043"/>
                </a:solidFill>
                <a:latin typeface="Quicksand Medium" panose="00000600000000000000" pitchFamily="2" charset="0"/>
                <a:ea typeface="Quicksand"/>
                <a:cs typeface="Quicksand"/>
                <a:sym typeface="Quicksand"/>
              </a:rPr>
              <a:t>playing field </a:t>
            </a:r>
          </a:p>
          <a:p>
            <a:pPr marL="0" marR="0" lvl="0" indent="0" algn="ctr" rtl="0">
              <a:lnSpc>
                <a:spcPct val="107000"/>
              </a:lnSpc>
              <a:spcBef>
                <a:spcPts val="0"/>
              </a:spcBef>
              <a:spcAft>
                <a:spcPts val="0"/>
              </a:spcAft>
              <a:buNone/>
            </a:pPr>
            <a:r>
              <a:rPr lang="en-US" sz="1600" dirty="0">
                <a:solidFill>
                  <a:srgbClr val="3C4043"/>
                </a:solidFill>
                <a:latin typeface="Quicksand"/>
                <a:ea typeface="Quicksand"/>
                <a:cs typeface="Quicksand"/>
                <a:sym typeface="Quicksand"/>
              </a:rPr>
              <a:t>(external pressures)</a:t>
            </a:r>
            <a:endParaRPr sz="1600" dirty="0"/>
          </a:p>
        </p:txBody>
      </p:sp>
      <p:sp>
        <p:nvSpPr>
          <p:cNvPr id="538" name="Google Shape;538;p23"/>
          <p:cNvSpPr txBox="1"/>
          <p:nvPr/>
        </p:nvSpPr>
        <p:spPr>
          <a:xfrm>
            <a:off x="8929172" y="3404556"/>
            <a:ext cx="3009513" cy="167311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1600" dirty="0">
                <a:solidFill>
                  <a:srgbClr val="3C4043"/>
                </a:solidFill>
                <a:latin typeface="Quicksand"/>
                <a:ea typeface="Quicksand"/>
                <a:cs typeface="Quicksand"/>
                <a:sym typeface="Quicksand"/>
              </a:rPr>
              <a:t>Culture is a direct </a:t>
            </a:r>
            <a:r>
              <a:rPr lang="en-US" sz="1600" dirty="0">
                <a:solidFill>
                  <a:srgbClr val="3C4043"/>
                </a:solidFill>
                <a:latin typeface="Quicksand Medium" panose="00000600000000000000" pitchFamily="2" charset="0"/>
                <a:ea typeface="Quicksand"/>
                <a:cs typeface="Quicksand"/>
                <a:sym typeface="Quicksand"/>
              </a:rPr>
              <a:t>balancing acts with your strategy </a:t>
            </a:r>
            <a:r>
              <a:rPr lang="en-US" sz="1600" dirty="0">
                <a:solidFill>
                  <a:srgbClr val="3C4043"/>
                </a:solidFill>
                <a:latin typeface="Quicksand"/>
                <a:ea typeface="Quicksand"/>
                <a:cs typeface="Quicksand"/>
                <a:sym typeface="Quicksand"/>
              </a:rPr>
              <a:t>- it will either slow things down, or speed things up. Ensure consistency from the inside out and vice versa. </a:t>
            </a:r>
            <a:endParaRPr sz="1600" b="0" i="0" u="none" strike="noStrike" cap="none" dirty="0">
              <a:solidFill>
                <a:schemeClr val="dk1"/>
              </a:solidFill>
              <a:latin typeface="Quicksand"/>
              <a:ea typeface="Quicksand"/>
              <a:cs typeface="Quicksand"/>
              <a:sym typeface="Quicksand"/>
            </a:endParaRPr>
          </a:p>
        </p:txBody>
      </p:sp>
      <p:grpSp>
        <p:nvGrpSpPr>
          <p:cNvPr id="539" name="Google Shape;539;p23"/>
          <p:cNvGrpSpPr/>
          <p:nvPr/>
        </p:nvGrpSpPr>
        <p:grpSpPr>
          <a:xfrm>
            <a:off x="1288650" y="2369513"/>
            <a:ext cx="683516" cy="792879"/>
            <a:chOff x="3481441" y="1928949"/>
            <a:chExt cx="683516" cy="792879"/>
          </a:xfrm>
        </p:grpSpPr>
        <p:sp>
          <p:nvSpPr>
            <p:cNvPr id="540" name="Google Shape;540;p23"/>
            <p:cNvSpPr/>
            <p:nvPr/>
          </p:nvSpPr>
          <p:spPr>
            <a:xfrm rot="-5400000">
              <a:off x="3426759" y="1983630"/>
              <a:ext cx="792879" cy="683516"/>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ctr"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541" name="Google Shape;541;p23"/>
            <p:cNvPicPr preferRelativeResize="0"/>
            <p:nvPr/>
          </p:nvPicPr>
          <p:blipFill rotWithShape="1">
            <a:blip r:embed="rId3">
              <a:alphaModFix/>
            </a:blip>
            <a:srcRect/>
            <a:stretch/>
          </p:blipFill>
          <p:spPr>
            <a:xfrm>
              <a:off x="3620661" y="2109388"/>
              <a:ext cx="405074" cy="432000"/>
            </a:xfrm>
            <a:prstGeom prst="rect">
              <a:avLst/>
            </a:prstGeom>
            <a:noFill/>
            <a:ln>
              <a:noFill/>
            </a:ln>
          </p:spPr>
        </p:pic>
      </p:grpSp>
      <p:grpSp>
        <p:nvGrpSpPr>
          <p:cNvPr id="542" name="Google Shape;542;p23"/>
          <p:cNvGrpSpPr/>
          <p:nvPr/>
        </p:nvGrpSpPr>
        <p:grpSpPr>
          <a:xfrm>
            <a:off x="4178929" y="2369513"/>
            <a:ext cx="683516" cy="792879"/>
            <a:chOff x="3481441" y="5213010"/>
            <a:chExt cx="683516" cy="792879"/>
          </a:xfrm>
        </p:grpSpPr>
        <p:sp>
          <p:nvSpPr>
            <p:cNvPr id="543" name="Google Shape;543;p23"/>
            <p:cNvSpPr/>
            <p:nvPr/>
          </p:nvSpPr>
          <p:spPr>
            <a:xfrm rot="-5400000">
              <a:off x="3426759" y="5267691"/>
              <a:ext cx="792879" cy="683516"/>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544" name="Google Shape;544;p23"/>
            <p:cNvPicPr preferRelativeResize="0"/>
            <p:nvPr/>
          </p:nvPicPr>
          <p:blipFill rotWithShape="1">
            <a:blip r:embed="rId4">
              <a:alphaModFix/>
            </a:blip>
            <a:srcRect/>
            <a:stretch/>
          </p:blipFill>
          <p:spPr>
            <a:xfrm>
              <a:off x="3658245" y="5393449"/>
              <a:ext cx="329906" cy="432000"/>
            </a:xfrm>
            <a:prstGeom prst="rect">
              <a:avLst/>
            </a:prstGeom>
            <a:noFill/>
            <a:ln>
              <a:noFill/>
            </a:ln>
          </p:spPr>
        </p:pic>
      </p:grpSp>
      <p:grpSp>
        <p:nvGrpSpPr>
          <p:cNvPr id="545" name="Google Shape;545;p23"/>
          <p:cNvGrpSpPr/>
          <p:nvPr/>
        </p:nvGrpSpPr>
        <p:grpSpPr>
          <a:xfrm>
            <a:off x="7069208" y="2369513"/>
            <a:ext cx="683516" cy="792879"/>
            <a:chOff x="3481441" y="6307698"/>
            <a:chExt cx="683516" cy="792879"/>
          </a:xfrm>
        </p:grpSpPr>
        <p:sp>
          <p:nvSpPr>
            <p:cNvPr id="546" name="Google Shape;546;p23"/>
            <p:cNvSpPr/>
            <p:nvPr/>
          </p:nvSpPr>
          <p:spPr>
            <a:xfrm rot="-5400000">
              <a:off x="3426759" y="6362379"/>
              <a:ext cx="792879" cy="683516"/>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547" name="Google Shape;547;p23"/>
            <p:cNvPicPr preferRelativeResize="0"/>
            <p:nvPr/>
          </p:nvPicPr>
          <p:blipFill rotWithShape="1">
            <a:blip r:embed="rId5">
              <a:alphaModFix/>
            </a:blip>
            <a:srcRect/>
            <a:stretch/>
          </p:blipFill>
          <p:spPr>
            <a:xfrm>
              <a:off x="3628798" y="6488137"/>
              <a:ext cx="388800" cy="432000"/>
            </a:xfrm>
            <a:prstGeom prst="rect">
              <a:avLst/>
            </a:prstGeom>
            <a:noFill/>
            <a:ln>
              <a:noFill/>
            </a:ln>
          </p:spPr>
        </p:pic>
      </p:grpSp>
      <p:grpSp>
        <p:nvGrpSpPr>
          <p:cNvPr id="548" name="Google Shape;548;p23"/>
          <p:cNvGrpSpPr/>
          <p:nvPr/>
        </p:nvGrpSpPr>
        <p:grpSpPr>
          <a:xfrm>
            <a:off x="9959486" y="2369513"/>
            <a:ext cx="683517" cy="792880"/>
            <a:chOff x="9934192" y="2266302"/>
            <a:chExt cx="683517" cy="792880"/>
          </a:xfrm>
        </p:grpSpPr>
        <p:sp>
          <p:nvSpPr>
            <p:cNvPr id="549" name="Google Shape;549;p23"/>
            <p:cNvSpPr/>
            <p:nvPr/>
          </p:nvSpPr>
          <p:spPr>
            <a:xfrm rot="5400000">
              <a:off x="9879510" y="2320983"/>
              <a:ext cx="792880" cy="683517"/>
            </a:xfrm>
            <a:prstGeom prst="hexagon">
              <a:avLst>
                <a:gd name="adj" fmla="val 25000"/>
                <a:gd name="vf" fmla="val 115470"/>
              </a:avLst>
            </a:prstGeom>
            <a:noFill/>
            <a:ln w="9525" cap="flat" cmpd="sng">
              <a:solidFill>
                <a:srgbClr val="F68A1F"/>
              </a:solidFill>
              <a:prstDash val="solid"/>
              <a:miter lim="400000"/>
              <a:headEnd type="none" w="sm" len="sm"/>
              <a:tailEnd type="none" w="sm" len="sm"/>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cap="none">
                <a:solidFill>
                  <a:srgbClr val="FFFFFF"/>
                </a:solidFill>
                <a:latin typeface="Quicksand"/>
                <a:ea typeface="Quicksand"/>
                <a:cs typeface="Quicksand"/>
                <a:sym typeface="Quicksand"/>
              </a:endParaRPr>
            </a:p>
          </p:txBody>
        </p:sp>
        <p:pic>
          <p:nvPicPr>
            <p:cNvPr id="550" name="Google Shape;550;p23"/>
            <p:cNvPicPr preferRelativeResize="0"/>
            <p:nvPr/>
          </p:nvPicPr>
          <p:blipFill rotWithShape="1">
            <a:blip r:embed="rId6">
              <a:alphaModFix/>
            </a:blip>
            <a:srcRect/>
            <a:stretch/>
          </p:blipFill>
          <p:spPr>
            <a:xfrm>
              <a:off x="10053074" y="2469575"/>
              <a:ext cx="458853" cy="458853"/>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6" descr="A group of people sitting on a couch&#10;&#10;Description automatically generated"/>
          <p:cNvPicPr preferRelativeResize="0">
            <a:picLocks noGrp="1"/>
          </p:cNvPicPr>
          <p:nvPr>
            <p:ph type="pic" idx="3"/>
          </p:nvPr>
        </p:nvPicPr>
        <p:blipFill rotWithShape="1">
          <a:blip r:embed="rId3">
            <a:alphaModFix/>
          </a:blip>
          <a:srcRect t="35953" b="35952"/>
          <a:stretch/>
        </p:blipFill>
        <p:spPr>
          <a:xfrm>
            <a:off x="0" y="0"/>
            <a:ext cx="12192000" cy="2286000"/>
          </a:xfrm>
          <a:prstGeom prst="rect">
            <a:avLst/>
          </a:prstGeom>
          <a:solidFill>
            <a:srgbClr val="191A18">
              <a:alpha val="93333"/>
            </a:srgbClr>
          </a:solidFill>
          <a:ln>
            <a:noFill/>
          </a:ln>
        </p:spPr>
      </p:pic>
      <p:sp>
        <p:nvSpPr>
          <p:cNvPr id="389" name="Google Shape;389;p16"/>
          <p:cNvSpPr txBox="1"/>
          <p:nvPr/>
        </p:nvSpPr>
        <p:spPr>
          <a:xfrm>
            <a:off x="516750" y="954574"/>
            <a:ext cx="4362059" cy="54790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FFFFFF"/>
              </a:solidFill>
              <a:latin typeface="Quicksand"/>
              <a:ea typeface="Quicksand"/>
              <a:cs typeface="Quicksand"/>
              <a:sym typeface="Quicksand"/>
            </a:endParaRPr>
          </a:p>
        </p:txBody>
      </p:sp>
      <p:sp>
        <p:nvSpPr>
          <p:cNvPr id="390" name="Google Shape;390;p16"/>
          <p:cNvSpPr txBox="1"/>
          <p:nvPr/>
        </p:nvSpPr>
        <p:spPr>
          <a:xfrm>
            <a:off x="2616541" y="1898788"/>
            <a:ext cx="1789113" cy="217363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rgbClr val="FFFFFF"/>
              </a:solidFill>
              <a:latin typeface="Quicksand"/>
              <a:ea typeface="Quicksand"/>
              <a:cs typeface="Quicksand"/>
              <a:sym typeface="Quicksand"/>
            </a:endParaRPr>
          </a:p>
        </p:txBody>
      </p:sp>
      <p:sp>
        <p:nvSpPr>
          <p:cNvPr id="391" name="Google Shape;391;p16"/>
          <p:cNvSpPr txBox="1"/>
          <p:nvPr/>
        </p:nvSpPr>
        <p:spPr>
          <a:xfrm flipH="1">
            <a:off x="934128" y="1119505"/>
            <a:ext cx="10323744"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cap="none">
                <a:solidFill>
                  <a:schemeClr val="lt1"/>
                </a:solidFill>
                <a:latin typeface="Quicksand"/>
                <a:ea typeface="Quicksand"/>
                <a:cs typeface="Quicksand"/>
                <a:sym typeface="Quicksand"/>
              </a:rPr>
              <a:t>CASE STUDY</a:t>
            </a:r>
            <a:endParaRPr sz="1400" cap="none">
              <a:solidFill>
                <a:srgbClr val="191A18"/>
              </a:solidFill>
              <a:latin typeface="Quicksand"/>
              <a:ea typeface="Quicksand"/>
              <a:cs typeface="Quicksand"/>
              <a:sym typeface="Quicksand"/>
            </a:endParaRPr>
          </a:p>
        </p:txBody>
      </p:sp>
      <p:sp>
        <p:nvSpPr>
          <p:cNvPr id="392" name="Google Shape;392;p16"/>
          <p:cNvSpPr/>
          <p:nvPr/>
        </p:nvSpPr>
        <p:spPr>
          <a:xfrm>
            <a:off x="3765080" y="1595916"/>
            <a:ext cx="46618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68A1F"/>
                </a:solidFill>
                <a:latin typeface="Quicksand"/>
                <a:ea typeface="Quicksand"/>
                <a:cs typeface="Quicksand"/>
                <a:sym typeface="Quicksand"/>
              </a:rPr>
              <a:t>READY FOR A NEW STRATEGY?</a:t>
            </a:r>
            <a:endParaRPr/>
          </a:p>
        </p:txBody>
      </p:sp>
      <p:cxnSp>
        <p:nvCxnSpPr>
          <p:cNvPr id="393" name="Google Shape;393;p16"/>
          <p:cNvCxnSpPr/>
          <p:nvPr/>
        </p:nvCxnSpPr>
        <p:spPr>
          <a:xfrm>
            <a:off x="3926378" y="1465432"/>
            <a:ext cx="4339244" cy="0"/>
          </a:xfrm>
          <a:prstGeom prst="straightConnector1">
            <a:avLst/>
          </a:prstGeom>
          <a:noFill/>
          <a:ln w="9525" cap="flat" cmpd="sng">
            <a:solidFill>
              <a:srgbClr val="F68A1F"/>
            </a:solidFill>
            <a:prstDash val="solid"/>
            <a:miter lim="800000"/>
            <a:headEnd type="none" w="sm" len="sm"/>
            <a:tailEnd type="none" w="sm" len="sm"/>
          </a:ln>
        </p:spPr>
      </p:cxnSp>
      <p:sp>
        <p:nvSpPr>
          <p:cNvPr id="396" name="Google Shape;396;p16"/>
          <p:cNvSpPr txBox="1"/>
          <p:nvPr/>
        </p:nvSpPr>
        <p:spPr>
          <a:xfrm>
            <a:off x="9298700" y="-646537"/>
            <a:ext cx="5545500" cy="579300"/>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dk1"/>
              </a:buClr>
              <a:buSzPts val="1600"/>
              <a:buFont typeface="Quicksand"/>
              <a:buNone/>
            </a:pPr>
            <a:r>
              <a:rPr lang="en-US" sz="1600">
                <a:solidFill>
                  <a:schemeClr val="dk1"/>
                </a:solidFill>
                <a:latin typeface="Quicksand"/>
                <a:ea typeface="Quicksand"/>
                <a:cs typeface="Quicksand"/>
                <a:sym typeface="Quicksand"/>
              </a:rPr>
              <a:t>Go to www.menti.com and use the code </a:t>
            </a:r>
            <a:r>
              <a:rPr lang="en-US" sz="1600" b="1">
                <a:solidFill>
                  <a:schemeClr val="dk1"/>
                </a:solidFill>
                <a:latin typeface="Quicksand"/>
                <a:ea typeface="Quicksand"/>
                <a:cs typeface="Quicksand"/>
                <a:sym typeface="Quicksand"/>
              </a:rPr>
              <a:t>21 75 10 1</a:t>
            </a:r>
            <a:endParaRPr sz="1600" b="1">
              <a:solidFill>
                <a:schemeClr val="dk1"/>
              </a:solidFill>
              <a:latin typeface="Quicksand"/>
              <a:ea typeface="Quicksand"/>
              <a:cs typeface="Quicksand"/>
              <a:sym typeface="Quicksand"/>
            </a:endParaRPr>
          </a:p>
        </p:txBody>
      </p:sp>
      <p:sp>
        <p:nvSpPr>
          <p:cNvPr id="397" name="Google Shape;397;p16"/>
          <p:cNvSpPr txBox="1"/>
          <p:nvPr/>
        </p:nvSpPr>
        <p:spPr>
          <a:xfrm>
            <a:off x="2383350" y="2682593"/>
            <a:ext cx="7425300" cy="377881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400" dirty="0">
                <a:solidFill>
                  <a:schemeClr val="dk1"/>
                </a:solidFill>
                <a:latin typeface="Quicksand"/>
                <a:ea typeface="Quicksand"/>
                <a:cs typeface="Quicksand"/>
                <a:sym typeface="Quicksand"/>
              </a:rPr>
              <a:t>Company A works in </a:t>
            </a:r>
            <a:r>
              <a:rPr lang="en-US" sz="2400" u="sng" dirty="0">
                <a:solidFill>
                  <a:schemeClr val="dk1"/>
                </a:solidFill>
                <a:latin typeface="Quicksand"/>
                <a:ea typeface="Quicksand"/>
                <a:cs typeface="Quicksand"/>
                <a:sym typeface="Quicksand"/>
              </a:rPr>
              <a:t>the medical product sector</a:t>
            </a:r>
            <a:r>
              <a:rPr lang="en-US" sz="2400" dirty="0">
                <a:solidFill>
                  <a:schemeClr val="dk1"/>
                </a:solidFill>
                <a:latin typeface="Quicksand"/>
                <a:ea typeface="Quicksand"/>
                <a:cs typeface="Quicksand"/>
                <a:sym typeface="Quicksand"/>
              </a:rPr>
              <a:t>. It is </a:t>
            </a:r>
            <a:r>
              <a:rPr lang="en-US" sz="2400" b="1" dirty="0">
                <a:solidFill>
                  <a:schemeClr val="dk1"/>
                </a:solidFill>
                <a:latin typeface="Quicksand"/>
                <a:ea typeface="Quicksand"/>
                <a:cs typeface="Quicksand"/>
                <a:sym typeface="Quicksand"/>
              </a:rPr>
              <a:t>extremely efficient. </a:t>
            </a:r>
            <a:endParaRPr dirty="0"/>
          </a:p>
          <a:p>
            <a:pPr marL="0" marR="0" lvl="0" indent="0" algn="ctr" rtl="0">
              <a:lnSpc>
                <a:spcPct val="100000"/>
              </a:lnSpc>
              <a:spcBef>
                <a:spcPts val="0"/>
              </a:spcBef>
              <a:spcAft>
                <a:spcPts val="0"/>
              </a:spcAft>
              <a:buClr>
                <a:srgbClr val="000000"/>
              </a:buClr>
              <a:buSzPts val="2000"/>
              <a:buFont typeface="Arial"/>
              <a:buNone/>
            </a:pPr>
            <a:endParaRPr sz="2400"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2000"/>
              <a:buFont typeface="Arial"/>
              <a:buNone/>
            </a:pPr>
            <a:r>
              <a:rPr lang="en-US" sz="2400" dirty="0">
                <a:solidFill>
                  <a:schemeClr val="dk1"/>
                </a:solidFill>
                <a:latin typeface="Quicksand"/>
                <a:ea typeface="Quicksand"/>
                <a:cs typeface="Quicksand"/>
                <a:sym typeface="Quicksand"/>
              </a:rPr>
              <a:t>The organization faces problems with </a:t>
            </a:r>
            <a:r>
              <a:rPr lang="en-US" sz="2400" b="1" dirty="0">
                <a:solidFill>
                  <a:schemeClr val="dk1"/>
                </a:solidFill>
                <a:latin typeface="Quicksand"/>
                <a:ea typeface="Quicksand"/>
                <a:cs typeface="Quicksand"/>
                <a:sym typeface="Quicksand"/>
              </a:rPr>
              <a:t>the speed of innovation</a:t>
            </a:r>
            <a:r>
              <a:rPr lang="en-US" sz="2400" dirty="0">
                <a:solidFill>
                  <a:schemeClr val="dk1"/>
                </a:solidFill>
                <a:latin typeface="Quicksand"/>
                <a:ea typeface="Quicksand"/>
                <a:cs typeface="Quicksand"/>
                <a:sym typeface="Quicksand"/>
              </a:rPr>
              <a:t>. The new strategy calls for </a:t>
            </a:r>
            <a:r>
              <a:rPr lang="en-US" sz="2400" b="1" dirty="0">
                <a:solidFill>
                  <a:schemeClr val="dk1"/>
                </a:solidFill>
                <a:latin typeface="Quicksand"/>
                <a:ea typeface="Quicksand"/>
                <a:cs typeface="Quicksand"/>
                <a:sym typeface="Quicksand"/>
              </a:rPr>
              <a:t>agile and lean thinking. </a:t>
            </a:r>
            <a:endParaRPr dirty="0"/>
          </a:p>
          <a:p>
            <a:pPr marL="0" marR="0" lvl="0" indent="0" algn="ctr" rtl="0">
              <a:lnSpc>
                <a:spcPct val="100000"/>
              </a:lnSpc>
              <a:spcBef>
                <a:spcPts val="0"/>
              </a:spcBef>
              <a:spcAft>
                <a:spcPts val="0"/>
              </a:spcAft>
              <a:buClr>
                <a:srgbClr val="000000"/>
              </a:buClr>
              <a:buSzPts val="2000"/>
              <a:buFont typeface="Arial"/>
              <a:buNone/>
            </a:pPr>
            <a:endParaRPr sz="2400"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2000"/>
              <a:buFont typeface="Arial"/>
              <a:buNone/>
            </a:pPr>
            <a:endParaRPr sz="2400" dirty="0">
              <a:solidFill>
                <a:schemeClr val="dk1"/>
              </a:solidFill>
              <a:latin typeface="Quicksand"/>
              <a:ea typeface="Quicksand"/>
              <a:cs typeface="Quicksand"/>
              <a:sym typeface="Quicksand"/>
            </a:endParaRPr>
          </a:p>
          <a:p>
            <a:pPr marL="0" marR="0" lvl="0" indent="0" algn="ctr" rtl="0">
              <a:lnSpc>
                <a:spcPct val="100000"/>
              </a:lnSpc>
              <a:spcBef>
                <a:spcPts val="0"/>
              </a:spcBef>
              <a:spcAft>
                <a:spcPts val="0"/>
              </a:spcAft>
              <a:buClr>
                <a:srgbClr val="000000"/>
              </a:buClr>
              <a:buSzPts val="2000"/>
              <a:buFont typeface="Arial"/>
              <a:buNone/>
            </a:pPr>
            <a:r>
              <a:rPr lang="en-US" sz="2400" b="1" dirty="0">
                <a:solidFill>
                  <a:srgbClr val="F68A1F"/>
                </a:solidFill>
                <a:latin typeface="Quicksand"/>
                <a:ea typeface="Quicksand"/>
                <a:cs typeface="Quicksand"/>
                <a:sym typeface="Quicksand"/>
              </a:rPr>
              <a:t>What should their </a:t>
            </a:r>
            <a:r>
              <a:rPr lang="en-US" sz="2400" b="1" u="sng" dirty="0">
                <a:solidFill>
                  <a:srgbClr val="F68A1F"/>
                </a:solidFill>
                <a:latin typeface="Quicksand"/>
                <a:ea typeface="Quicksand"/>
                <a:cs typeface="Quicksand"/>
                <a:sym typeface="Quicksand"/>
              </a:rPr>
              <a:t>optimal culture be on </a:t>
            </a:r>
          </a:p>
          <a:p>
            <a:pPr marL="0" marR="0" lvl="0" indent="0" algn="ctr" rtl="0">
              <a:lnSpc>
                <a:spcPct val="100000"/>
              </a:lnSpc>
              <a:spcBef>
                <a:spcPts val="0"/>
              </a:spcBef>
              <a:spcAft>
                <a:spcPts val="0"/>
              </a:spcAft>
              <a:buClr>
                <a:srgbClr val="000000"/>
              </a:buClr>
              <a:buSzPts val="2000"/>
              <a:buFont typeface="Arial"/>
              <a:buNone/>
            </a:pPr>
            <a:r>
              <a:rPr lang="en-US" sz="2400" b="1" u="sng" dirty="0">
                <a:solidFill>
                  <a:srgbClr val="F68A1F"/>
                </a:solidFill>
                <a:latin typeface="Quicksand"/>
                <a:ea typeface="Quicksand"/>
                <a:cs typeface="Quicksand"/>
                <a:sym typeface="Quicksand"/>
              </a:rPr>
              <a:t>goal orientation? </a:t>
            </a:r>
            <a:endParaRPr dirty="0"/>
          </a:p>
        </p:txBody>
      </p:sp>
      <p:sp>
        <p:nvSpPr>
          <p:cNvPr id="398" name="Google Shape;398;p16"/>
          <p:cNvSpPr txBox="1"/>
          <p:nvPr/>
        </p:nvSpPr>
        <p:spPr>
          <a:xfrm>
            <a:off x="152302" y="756495"/>
            <a:ext cx="3104397" cy="1596742"/>
          </a:xfrm>
          <a:prstGeom prst="rect">
            <a:avLst/>
          </a:prstGeom>
          <a:noFill/>
          <a:ln>
            <a:noFill/>
          </a:ln>
        </p:spPr>
        <p:txBody>
          <a:bodyPr spcFirstLastPara="1" wrap="square" lIns="91425" tIns="91425" rIns="91425" bIns="91425" anchor="t" anchorCtr="0">
            <a:noAutofit/>
          </a:bodyPr>
          <a:lstStyle/>
          <a:p>
            <a:pPr marL="0" marR="0" lvl="0" indent="0" algn="ctr" rtl="0">
              <a:spcBef>
                <a:spcPts val="0"/>
              </a:spcBef>
              <a:spcAft>
                <a:spcPts val="0"/>
              </a:spcAft>
              <a:buClr>
                <a:schemeClr val="lt1"/>
              </a:buClr>
              <a:buSzPts val="2000"/>
              <a:buFont typeface="Quicksand"/>
              <a:buNone/>
            </a:pPr>
            <a:r>
              <a:rPr lang="en-US" sz="2000" b="1" dirty="0">
                <a:solidFill>
                  <a:schemeClr val="lt1"/>
                </a:solidFill>
                <a:latin typeface="Quicksand Medium" panose="00000600000000000000" pitchFamily="2" charset="0"/>
                <a:ea typeface="Quicksand"/>
                <a:cs typeface="Quicksand"/>
                <a:sym typeface="Quicksand"/>
              </a:rPr>
              <a:t>Go to </a:t>
            </a:r>
            <a:endParaRPr b="1" dirty="0">
              <a:latin typeface="Quicksand Medium" panose="00000600000000000000" pitchFamily="2" charset="0"/>
            </a:endParaRPr>
          </a:p>
          <a:p>
            <a:pPr marL="0" marR="0" lvl="0" indent="0" algn="ctr" rtl="0">
              <a:spcBef>
                <a:spcPts val="0"/>
              </a:spcBef>
              <a:spcAft>
                <a:spcPts val="0"/>
              </a:spcAft>
              <a:buClr>
                <a:schemeClr val="lt1"/>
              </a:buClr>
              <a:buSzPts val="2000"/>
              <a:buFont typeface="Quicksand"/>
              <a:buNone/>
            </a:pPr>
            <a:r>
              <a:rPr lang="fi-FI" sz="2000" b="1" dirty="0">
                <a:solidFill>
                  <a:schemeClr val="lt1"/>
                </a:solidFill>
                <a:latin typeface="Quicksand Medium" panose="00000600000000000000" pitchFamily="2" charset="0"/>
                <a:ea typeface="Quicksand"/>
                <a:cs typeface="Quicksand"/>
                <a:sym typeface="Quicksand"/>
              </a:rPr>
              <a:t>our stand to get the answer</a:t>
            </a:r>
            <a:endParaRPr sz="2800" b="1" dirty="0">
              <a:solidFill>
                <a:schemeClr val="lt1"/>
              </a:solidFill>
              <a:latin typeface="Quicksand Medium" panose="00000600000000000000" pitchFamily="2" charset="0"/>
              <a:ea typeface="Quicksand"/>
              <a:cs typeface="Quicksand"/>
              <a:sym typeface="Quicksand"/>
            </a:endParaRPr>
          </a:p>
          <a:p>
            <a:pPr marL="0" marR="0" lvl="0" indent="0" algn="ctr" rtl="0">
              <a:spcBef>
                <a:spcPts val="0"/>
              </a:spcBef>
              <a:spcAft>
                <a:spcPts val="0"/>
              </a:spcAft>
              <a:buClr>
                <a:schemeClr val="dk1"/>
              </a:buClr>
              <a:buSzPts val="3600"/>
              <a:buFont typeface="Quicksand"/>
              <a:buNone/>
            </a:pPr>
            <a:endParaRPr sz="3600" dirty="0">
              <a:solidFill>
                <a:schemeClr val="dk1"/>
              </a:solidFill>
              <a:latin typeface="Quicksand"/>
              <a:ea typeface="Quicksand"/>
              <a:cs typeface="Quicksand"/>
              <a:sym typeface="Quicksand"/>
            </a:endParaRPr>
          </a:p>
          <a:p>
            <a:pPr marL="0" marR="0" lvl="0" indent="0" algn="ctr" rtl="0">
              <a:spcBef>
                <a:spcPts val="0"/>
              </a:spcBef>
              <a:spcAft>
                <a:spcPts val="0"/>
              </a:spcAft>
              <a:buClr>
                <a:schemeClr val="dk1"/>
              </a:buClr>
              <a:buSzPts val="3600"/>
              <a:buFont typeface="Quicksand"/>
              <a:buNone/>
            </a:pPr>
            <a:endParaRPr sz="3600" i="1" dirty="0">
              <a:solidFill>
                <a:schemeClr val="dk1"/>
              </a:solidFill>
              <a:latin typeface="Quicksand"/>
              <a:ea typeface="Quicksand"/>
              <a:cs typeface="Quicksand"/>
              <a:sym typeface="Quicksand"/>
            </a:endParaRPr>
          </a:p>
        </p:txBody>
      </p:sp>
      <p:pic>
        <p:nvPicPr>
          <p:cNvPr id="5" name="Picture 4" descr="Graphical user interface, application, website&#10;&#10;Description automatically generated">
            <a:extLst>
              <a:ext uri="{FF2B5EF4-FFF2-40B4-BE49-F238E27FC236}">
                <a16:creationId xmlns:a16="http://schemas.microsoft.com/office/drawing/2014/main" id="{FF2038B6-73E5-4B14-B37E-E7A2DAC77D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6854" y="954574"/>
            <a:ext cx="6802664" cy="35870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pic>
        <p:nvPicPr>
          <p:cNvPr id="796" name="Google Shape;796;p32" descr="Qr code&#10;&#10;Description automatically generated"/>
          <p:cNvPicPr preferRelativeResize="0"/>
          <p:nvPr/>
        </p:nvPicPr>
        <p:blipFill rotWithShape="1">
          <a:blip r:embed="rId3">
            <a:alphaModFix/>
          </a:blip>
          <a:srcRect/>
          <a:stretch/>
        </p:blipFill>
        <p:spPr>
          <a:xfrm>
            <a:off x="1110868" y="4406392"/>
            <a:ext cx="1861080" cy="1861292"/>
          </a:xfrm>
          <a:prstGeom prst="rect">
            <a:avLst/>
          </a:prstGeom>
          <a:noFill/>
          <a:ln>
            <a:noFill/>
          </a:ln>
        </p:spPr>
      </p:pic>
      <p:pic>
        <p:nvPicPr>
          <p:cNvPr id="7" name="Picture 6" descr="A picture containing transport, wheel&#10;&#10;Description automatically generated">
            <a:extLst>
              <a:ext uri="{FF2B5EF4-FFF2-40B4-BE49-F238E27FC236}">
                <a16:creationId xmlns:a16="http://schemas.microsoft.com/office/drawing/2014/main" id="{EBF6686F-DFE0-47D3-9EAA-836544C72D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61" y="0"/>
            <a:ext cx="12192000" cy="3607828"/>
          </a:xfrm>
          <a:prstGeom prst="rect">
            <a:avLst/>
          </a:prstGeom>
        </p:spPr>
      </p:pic>
      <p:sp>
        <p:nvSpPr>
          <p:cNvPr id="787" name="Google Shape;787;p32"/>
          <p:cNvSpPr txBox="1"/>
          <p:nvPr/>
        </p:nvSpPr>
        <p:spPr>
          <a:xfrm>
            <a:off x="4157912" y="3776298"/>
            <a:ext cx="3905502" cy="56843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6900"/>
              </a:buClr>
              <a:buSzPts val="4000"/>
              <a:buFont typeface="Arial"/>
              <a:buNone/>
            </a:pPr>
            <a:r>
              <a:rPr lang="en-US" sz="4000" b="0" i="0" u="none" strike="noStrike" cap="none" dirty="0">
                <a:solidFill>
                  <a:srgbClr val="FF6900"/>
                </a:solidFill>
                <a:latin typeface="Quicksand"/>
                <a:ea typeface="Quicksand"/>
                <a:cs typeface="Quicksand"/>
                <a:sym typeface="Quicksand"/>
              </a:rPr>
              <a:t>Egbert </a:t>
            </a:r>
            <a:r>
              <a:rPr lang="en-US" sz="4000" b="0" i="0" u="none" strike="noStrike" cap="none" dirty="0">
                <a:solidFill>
                  <a:schemeClr val="dk1"/>
                </a:solidFill>
                <a:latin typeface="Quicksand"/>
                <a:ea typeface="Quicksand"/>
                <a:cs typeface="Quicksand"/>
                <a:sym typeface="Quicksand"/>
              </a:rPr>
              <a:t>Schram</a:t>
            </a:r>
            <a:endParaRPr sz="1400" b="0" i="0" u="none" strike="noStrike" cap="none" dirty="0">
              <a:solidFill>
                <a:srgbClr val="000000"/>
              </a:solidFill>
              <a:latin typeface="Arial"/>
              <a:ea typeface="Arial"/>
              <a:cs typeface="Arial"/>
              <a:sym typeface="Arial"/>
            </a:endParaRPr>
          </a:p>
        </p:txBody>
      </p:sp>
      <p:sp>
        <p:nvSpPr>
          <p:cNvPr id="788" name="Google Shape;788;p32"/>
          <p:cNvSpPr txBox="1"/>
          <p:nvPr/>
        </p:nvSpPr>
        <p:spPr>
          <a:xfrm>
            <a:off x="3700861" y="4576524"/>
            <a:ext cx="4834800" cy="2054409"/>
          </a:xfrm>
          <a:prstGeom prst="rect">
            <a:avLst/>
          </a:prstGeom>
          <a:noFill/>
          <a:ln>
            <a:noFill/>
          </a:ln>
        </p:spPr>
        <p:txBody>
          <a:bodyPr spcFirstLastPara="1" wrap="square" lIns="0" tIns="0" rIns="0" bIns="0" anchor="t" anchorCtr="0">
            <a:spAutoFit/>
          </a:bodyPr>
          <a:lstStyle/>
          <a:p>
            <a:pPr marL="0" marR="0" lvl="0" indent="0" algn="ctr" rtl="0">
              <a:lnSpc>
                <a:spcPct val="125000"/>
              </a:lnSpc>
              <a:spcBef>
                <a:spcPts val="0"/>
              </a:spcBef>
              <a:spcAft>
                <a:spcPts val="0"/>
              </a:spcAft>
              <a:buClr>
                <a:schemeClr val="dk1"/>
              </a:buClr>
              <a:buSzPts val="1600"/>
              <a:buFont typeface="Quicksand"/>
              <a:buNone/>
            </a:pPr>
            <a:r>
              <a:rPr lang="en-US" sz="1600" b="0" i="0" u="sng" strike="noStrike" cap="none" dirty="0">
                <a:solidFill>
                  <a:srgbClr val="000000"/>
                </a:solidFill>
                <a:latin typeface="Quicksand"/>
                <a:ea typeface="Quicksand"/>
                <a:cs typeface="Quicksand"/>
                <a:sym typeface="Quicksand"/>
                <a:hlinkClick r:id="rId5">
                  <a:extLst>
                    <a:ext uri="{A12FA001-AC4F-418D-AE19-62706E023703}">
                      <ahyp:hlinkClr xmlns:ahyp="http://schemas.microsoft.com/office/drawing/2018/hyperlinkcolor" val="tx"/>
                    </a:ext>
                  </a:extLst>
                </a:hlinkClick>
              </a:rPr>
              <a:t>egbert.schram@hofstede-insights.com</a:t>
            </a:r>
            <a:endParaRPr sz="1600" b="0" i="0" u="none" strike="noStrike" cap="none" dirty="0">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chemeClr val="dk1"/>
              </a:buClr>
              <a:buSzPts val="1600"/>
              <a:buFont typeface="Quicksand"/>
              <a:buNone/>
            </a:pPr>
            <a:endParaRPr sz="1600" b="0" i="0" u="none" strike="noStrike" cap="none" dirty="0">
              <a:solidFill>
                <a:srgbClr val="000000"/>
              </a:solidFill>
              <a:latin typeface="Quicksand"/>
              <a:ea typeface="Quicksand"/>
              <a:cs typeface="Quicksand"/>
              <a:sym typeface="Quicksand"/>
            </a:endParaRPr>
          </a:p>
          <a:p>
            <a:pPr marL="0" marR="0" lvl="0" indent="0" algn="ctr" rtl="0">
              <a:lnSpc>
                <a:spcPct val="100000"/>
              </a:lnSpc>
              <a:spcBef>
                <a:spcPts val="0"/>
              </a:spcBef>
              <a:spcAft>
                <a:spcPts val="0"/>
              </a:spcAft>
              <a:buClr>
                <a:schemeClr val="dk1"/>
              </a:buClr>
              <a:buSzPts val="1600"/>
              <a:buFont typeface="Quicksand"/>
              <a:buNone/>
            </a:pPr>
            <a:r>
              <a:rPr lang="en-US" sz="1600" b="0" i="0" u="none" strike="noStrike" cap="none" dirty="0">
                <a:solidFill>
                  <a:srgbClr val="000000"/>
                </a:solidFill>
                <a:latin typeface="Quicksand"/>
                <a:ea typeface="Quicksand"/>
                <a:cs typeface="Quicksand"/>
                <a:sym typeface="Quicksand"/>
              </a:rPr>
              <a:t>+358 4513 75 007 </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Quicksand"/>
              <a:buNone/>
            </a:pPr>
            <a:r>
              <a:rPr lang="en-US" sz="1600" b="0" i="0" u="none" strike="noStrike" cap="none" dirty="0" err="1">
                <a:solidFill>
                  <a:srgbClr val="000000"/>
                </a:solidFill>
                <a:latin typeface="Quicksand"/>
                <a:ea typeface="Quicksand"/>
                <a:cs typeface="Quicksand"/>
                <a:sym typeface="Quicksand"/>
              </a:rPr>
              <a:t>Mikonkatu</a:t>
            </a:r>
            <a:r>
              <a:rPr lang="en-US" sz="1600" b="0" i="0" u="none" strike="noStrike" cap="none" dirty="0">
                <a:solidFill>
                  <a:srgbClr val="000000"/>
                </a:solidFill>
                <a:latin typeface="Quicksand"/>
                <a:ea typeface="Quicksand"/>
                <a:cs typeface="Quicksand"/>
                <a:sym typeface="Quicksand"/>
              </a:rPr>
              <a:t> 17a</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Quicksand"/>
              <a:buNone/>
            </a:pPr>
            <a:r>
              <a:rPr lang="en-US" sz="1600" b="0" i="0" u="none" strike="noStrike" cap="none" dirty="0">
                <a:solidFill>
                  <a:srgbClr val="000000"/>
                </a:solidFill>
                <a:latin typeface="Quicksand"/>
                <a:ea typeface="Quicksand"/>
                <a:cs typeface="Quicksand"/>
                <a:sym typeface="Quicksand"/>
              </a:rPr>
              <a:t>00100 Helsinki</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Quicksand"/>
              <a:buNone/>
            </a:pPr>
            <a:r>
              <a:rPr lang="en-US" sz="1600" b="0" i="0" u="none" strike="noStrike" cap="none" dirty="0">
                <a:solidFill>
                  <a:srgbClr val="000000"/>
                </a:solidFill>
                <a:latin typeface="Quicksand"/>
                <a:ea typeface="Quicksand"/>
                <a:cs typeface="Quicksand"/>
                <a:sym typeface="Quicksand"/>
              </a:rPr>
              <a:t>Finland</a:t>
            </a:r>
            <a:endParaRPr sz="16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chemeClr val="dk1"/>
              </a:buClr>
              <a:buSzPts val="1600"/>
              <a:buFont typeface="Quicksand"/>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Quicksand"/>
              <a:buNone/>
            </a:pPr>
            <a:endParaRPr sz="1600" b="0" i="0" u="none" strike="noStrike" cap="none" dirty="0">
              <a:solidFill>
                <a:srgbClr val="000000"/>
              </a:solidFill>
              <a:latin typeface="Quicksand"/>
              <a:ea typeface="Quicksand"/>
              <a:cs typeface="Quicksand"/>
              <a:sym typeface="Quicksand"/>
            </a:endParaRPr>
          </a:p>
        </p:txBody>
      </p:sp>
      <p:cxnSp>
        <p:nvCxnSpPr>
          <p:cNvPr id="789" name="Google Shape;789;p32"/>
          <p:cNvCxnSpPr>
            <a:cxnSpLocks/>
          </p:cNvCxnSpPr>
          <p:nvPr/>
        </p:nvCxnSpPr>
        <p:spPr>
          <a:xfrm flipH="1">
            <a:off x="-957943" y="3618250"/>
            <a:ext cx="13774057" cy="0"/>
          </a:xfrm>
          <a:prstGeom prst="straightConnector1">
            <a:avLst/>
          </a:prstGeom>
          <a:noFill/>
          <a:ln w="9525" cap="flat" cmpd="sng">
            <a:solidFill>
              <a:schemeClr val="accent1"/>
            </a:solidFill>
            <a:prstDash val="solid"/>
            <a:miter lim="800000"/>
            <a:headEnd type="none" w="sm" len="sm"/>
            <a:tailEnd type="none" w="sm" len="sm"/>
          </a:ln>
        </p:spPr>
      </p:cxnSp>
      <p:sp>
        <p:nvSpPr>
          <p:cNvPr id="794" name="Google Shape;794;p32"/>
          <p:cNvSpPr txBox="1"/>
          <p:nvPr/>
        </p:nvSpPr>
        <p:spPr>
          <a:xfrm>
            <a:off x="464964" y="3796103"/>
            <a:ext cx="2949687"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600"/>
              <a:buFont typeface="Quicksand"/>
              <a:buNone/>
            </a:pPr>
            <a:r>
              <a:rPr lang="en-US" sz="1200" b="0" i="0" u="none" strike="noStrike" cap="none" dirty="0">
                <a:latin typeface="Quicksand Medium" panose="00000600000000000000" pitchFamily="2" charset="0"/>
                <a:ea typeface="Quicksand"/>
                <a:cs typeface="Quicksand"/>
                <a:sym typeface="Quicksand"/>
              </a:rPr>
              <a:t>Connect with me on LinkedIn </a:t>
            </a:r>
            <a:endParaRPr sz="1600" dirty="0">
              <a:latin typeface="Quicksand Medium" panose="00000600000000000000" pitchFamily="2" charset="0"/>
            </a:endParaRPr>
          </a:p>
          <a:p>
            <a:pPr marL="0" marR="0" lvl="0" indent="0" algn="ctr" rtl="0">
              <a:lnSpc>
                <a:spcPct val="100000"/>
              </a:lnSpc>
              <a:spcBef>
                <a:spcPts val="0"/>
              </a:spcBef>
              <a:spcAft>
                <a:spcPts val="0"/>
              </a:spcAft>
              <a:buClr>
                <a:schemeClr val="dk1"/>
              </a:buClr>
              <a:buSzPts val="1600"/>
              <a:buFont typeface="Quicksand"/>
              <a:buNone/>
            </a:pPr>
            <a:r>
              <a:rPr lang="en-US" sz="1200" dirty="0">
                <a:latin typeface="Quicksand Medium" panose="00000600000000000000" pitchFamily="2" charset="0"/>
                <a:ea typeface="Quicksand"/>
                <a:cs typeface="Quicksand"/>
                <a:sym typeface="Quicksand"/>
              </a:rPr>
              <a:t>Go to the app in the search bar select the QR icon</a:t>
            </a:r>
            <a:endParaRPr sz="1200" b="0" i="0" u="none" strike="noStrike" cap="none" dirty="0">
              <a:latin typeface="Quicksand Medium" panose="00000600000000000000" pitchFamily="2" charset="0"/>
              <a:ea typeface="Quicksand"/>
              <a:cs typeface="Quicksand"/>
              <a:sym typeface="Quicksand"/>
            </a:endParaRPr>
          </a:p>
        </p:txBody>
      </p:sp>
      <p:sp>
        <p:nvSpPr>
          <p:cNvPr id="786" name="Google Shape;786;p32"/>
          <p:cNvSpPr txBox="1"/>
          <p:nvPr/>
        </p:nvSpPr>
        <p:spPr>
          <a:xfrm>
            <a:off x="1697215" y="6455959"/>
            <a:ext cx="864871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Quicksand"/>
              <a:buNone/>
            </a:pPr>
            <a:r>
              <a:rPr lang="en-US" sz="1400" u="sng" dirty="0">
                <a:solidFill>
                  <a:schemeClr val="dk1"/>
                </a:solidFill>
                <a:latin typeface="Quicksand"/>
                <a:ea typeface="Quicksand"/>
                <a:cs typeface="Quicksand"/>
                <a:sym typeface="Quicksand"/>
                <a:hlinkClick r:id="rId6">
                  <a:extLst>
                    <a:ext uri="{A12FA001-AC4F-418D-AE19-62706E023703}">
                      <ahyp:hlinkClr xmlns:ahyp="http://schemas.microsoft.com/office/drawing/2018/hyperlinkcolor" val="tx"/>
                    </a:ext>
                  </a:extLst>
                </a:hlinkClick>
              </a:rPr>
              <a:t>sales@hofstede-insights.com</a:t>
            </a:r>
            <a:r>
              <a:rPr lang="en-US" sz="1400" dirty="0">
                <a:solidFill>
                  <a:schemeClr val="dk1"/>
                </a:solidFill>
                <a:latin typeface="Quicksand"/>
                <a:ea typeface="Quicksand"/>
                <a:cs typeface="Quicksand"/>
                <a:sym typeface="Quicksand"/>
              </a:rPr>
              <a:t> / Hofstede Insights HQ / </a:t>
            </a:r>
            <a:r>
              <a:rPr lang="en-US" sz="1400" dirty="0" err="1">
                <a:solidFill>
                  <a:schemeClr val="dk1"/>
                </a:solidFill>
                <a:latin typeface="Quicksand"/>
                <a:ea typeface="Quicksand"/>
                <a:cs typeface="Quicksand"/>
                <a:sym typeface="Quicksand"/>
              </a:rPr>
              <a:t>Mikonkatu</a:t>
            </a:r>
            <a:r>
              <a:rPr lang="en-US" sz="1400" dirty="0">
                <a:solidFill>
                  <a:schemeClr val="dk1"/>
                </a:solidFill>
                <a:latin typeface="Quicksand"/>
                <a:ea typeface="Quicksand"/>
                <a:cs typeface="Quicksand"/>
                <a:sym typeface="Quicksand"/>
              </a:rPr>
              <a:t> 17 A 00100 Helsinki, Finland</a:t>
            </a:r>
            <a:endParaRPr dirty="0"/>
          </a:p>
          <a:p>
            <a:pPr marL="0" marR="0" lvl="0" indent="0" algn="ctr" rtl="0">
              <a:spcBef>
                <a:spcPts val="0"/>
              </a:spcBef>
              <a:spcAft>
                <a:spcPts val="0"/>
              </a:spcAft>
              <a:buClr>
                <a:schemeClr val="dk1"/>
              </a:buClr>
              <a:buSzPts val="1800"/>
              <a:buFont typeface="Quicksand"/>
              <a:buNone/>
            </a:pPr>
            <a:endParaRPr sz="1800" dirty="0">
              <a:solidFill>
                <a:schemeClr val="dk1"/>
              </a:solidFill>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1_Hofstede Insights">
  <a:themeElements>
    <a:clrScheme name="HIG">
      <a:dk1>
        <a:srgbClr val="383A35"/>
      </a:dk1>
      <a:lt1>
        <a:sysClr val="window" lastClr="FFFFFF"/>
      </a:lt1>
      <a:dk2>
        <a:srgbClr val="383A35"/>
      </a:dk2>
      <a:lt2>
        <a:srgbClr val="E7E6E6"/>
      </a:lt2>
      <a:accent1>
        <a:srgbClr val="FF6B00"/>
      </a:accent1>
      <a:accent2>
        <a:srgbClr val="9778D3"/>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Quicksand Regular"/>
        <a:ea typeface="Yu Gothic"/>
        <a:cs typeface=""/>
      </a:majorFont>
      <a:minorFont>
        <a:latin typeface="Quicksand"/>
        <a:ea typeface="Yu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12700">
          <a:miter lim="400000"/>
        </a:ln>
      </a:spPr>
      <a:bodyPr lIns="19045" tIns="19045" rIns="19045" bIns="19045" anchor="ctr"/>
      <a:lstStyle>
        <a:defPPr algn="l" defTabSz="228532">
          <a:defRPr sz="1500" cap="none">
            <a:solidFill>
              <a:srgbClr val="FFFFFF"/>
            </a:solidFill>
            <a:effectLst>
              <a:outerShdw blurRad="38100" dist="12700" dir="5400000" rotWithShape="0">
                <a:srgbClr val="000000">
                  <a:alpha val="50000"/>
                </a:srgbClr>
              </a:outerShdw>
            </a:effectLst>
            <a:latin typeface="+mj-lt"/>
            <a:ea typeface="Gill Sans"/>
            <a:cs typeface="Gill Sans"/>
            <a:sym typeface="Gill Sans"/>
          </a:defRPr>
        </a:defPPr>
      </a:lstStyle>
    </a:spDef>
    <a:lnDef>
      <a:spPr>
        <a:ln>
          <a:solidFill>
            <a:srgbClr val="FF69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smtClean="0">
            <a:latin typeface="Lato Medium" panose="020F0502020204030203" pitchFamily="34" charset="0"/>
            <a:ea typeface="Lato Medium" panose="020F0502020204030203" pitchFamily="34" charset="0"/>
            <a:cs typeface="Lato Medium" panose="020F050202020403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691</Words>
  <Application>Microsoft Office PowerPoint</Application>
  <PresentationFormat>Breedbeeld</PresentationFormat>
  <Paragraphs>88</Paragraphs>
  <Slides>8</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Calibri</vt:lpstr>
      <vt:lpstr>Lato</vt:lpstr>
      <vt:lpstr>Quicksand</vt:lpstr>
      <vt:lpstr>Quicksand Medium</vt:lpstr>
      <vt:lpstr>Quicksand Regular</vt:lpstr>
      <vt:lpstr>1_Hofstede Insights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Egbert Schram</dc:creator>
  <cp:lastModifiedBy>Egbert Schram</cp:lastModifiedBy>
  <cp:revision>24</cp:revision>
  <dcterms:created xsi:type="dcterms:W3CDTF">2020-05-26T11:45:24Z</dcterms:created>
  <dcterms:modified xsi:type="dcterms:W3CDTF">2020-10-21T07:55:24Z</dcterms:modified>
</cp:coreProperties>
</file>