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56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706"/>
    <p:restoredTop sz="71142"/>
  </p:normalViewPr>
  <p:slideViewPr>
    <p:cSldViewPr snapToGrid="0" snapToObjects="1">
      <p:cViewPr varScale="1">
        <p:scale>
          <a:sx n="77" d="100"/>
          <a:sy n="77" d="100"/>
        </p:scale>
        <p:origin x="7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56D5B2-9CAB-AB4C-B9C0-2A7F2C09FF12}" type="datetimeFigureOut">
              <a:rPr lang="sv-SE" smtClean="0"/>
              <a:t>2020-10-24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37BDE-EA02-6F4F-8E8C-5E032E654F9C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8939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Present </a:t>
            </a:r>
            <a:r>
              <a:rPr lang="sv-SE" dirty="0" err="1" smtClean="0"/>
              <a:t>myself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37BDE-EA02-6F4F-8E8C-5E032E654F9C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0493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No – bullshit generation – </a:t>
            </a:r>
            <a:r>
              <a:rPr lang="sv-SE" dirty="0" err="1" smtClean="0"/>
              <a:t>what</a:t>
            </a:r>
            <a:r>
              <a:rPr lang="sv-SE" dirty="0" smtClean="0"/>
              <a:t> do I </a:t>
            </a:r>
            <a:r>
              <a:rPr lang="sv-SE" dirty="0" err="1" smtClean="0"/>
              <a:t>mean</a:t>
            </a:r>
            <a:r>
              <a:rPr lang="sv-SE" dirty="0" smtClean="0"/>
              <a:t>? </a:t>
            </a:r>
            <a:r>
              <a:rPr lang="sv-SE" dirty="0" err="1" smtClean="0"/>
              <a:t>That’s</a:t>
            </a:r>
            <a:r>
              <a:rPr lang="sv-SE" dirty="0" smtClean="0"/>
              <a:t> </a:t>
            </a:r>
            <a:r>
              <a:rPr lang="sv-SE" dirty="0" err="1" smtClean="0"/>
              <a:t>what</a:t>
            </a:r>
            <a:r>
              <a:rPr lang="sv-SE" dirty="0" smtClean="0"/>
              <a:t> I call </a:t>
            </a:r>
            <a:r>
              <a:rPr lang="sv-SE" dirty="0" err="1" smtClean="0"/>
              <a:t>them</a:t>
            </a:r>
            <a:endParaRPr lang="sv-SE" dirty="0" smtClean="0"/>
          </a:p>
          <a:p>
            <a:r>
              <a:rPr lang="sv-SE" dirty="0" smtClean="0"/>
              <a:t>No green </a:t>
            </a:r>
            <a:r>
              <a:rPr lang="sv-SE" dirty="0" err="1" smtClean="0"/>
              <a:t>washing</a:t>
            </a:r>
            <a:r>
              <a:rPr lang="sv-SE" dirty="0" smtClean="0"/>
              <a:t>, </a:t>
            </a:r>
            <a:r>
              <a:rPr lang="sv-SE" dirty="0" err="1" smtClean="0"/>
              <a:t>educated</a:t>
            </a:r>
            <a:r>
              <a:rPr lang="sv-SE" dirty="0" smtClean="0"/>
              <a:t>, </a:t>
            </a:r>
            <a:r>
              <a:rPr lang="sv-SE" dirty="0" err="1" smtClean="0"/>
              <a:t>wants</a:t>
            </a:r>
            <a:r>
              <a:rPr lang="sv-SE" dirty="0" smtClean="0"/>
              <a:t> to make a </a:t>
            </a:r>
            <a:r>
              <a:rPr lang="sv-SE" dirty="0" err="1" smtClean="0"/>
              <a:t>difference</a:t>
            </a:r>
            <a:endParaRPr lang="sv-SE" dirty="0" smtClean="0"/>
          </a:p>
          <a:p>
            <a:r>
              <a:rPr lang="sv-SE" dirty="0" err="1" smtClean="0"/>
              <a:t>Especially</a:t>
            </a:r>
            <a:r>
              <a:rPr lang="sv-SE" baseline="0" dirty="0" smtClean="0"/>
              <a:t> in the Nordic region</a:t>
            </a:r>
            <a:endParaRPr lang="sv-SE" dirty="0" smtClean="0"/>
          </a:p>
          <a:p>
            <a:r>
              <a:rPr lang="sv-SE" dirty="0" smtClean="0"/>
              <a:t>I </a:t>
            </a:r>
            <a:r>
              <a:rPr lang="sv-SE" dirty="0" err="1" smtClean="0"/>
              <a:t>argue</a:t>
            </a:r>
            <a:r>
              <a:rPr lang="sv-SE" dirty="0" smtClean="0"/>
              <a:t> </a:t>
            </a:r>
            <a:r>
              <a:rPr lang="sv-SE" dirty="0" err="1" smtClean="0"/>
              <a:t>that</a:t>
            </a:r>
            <a:r>
              <a:rPr lang="sv-SE" dirty="0" smtClean="0"/>
              <a:t> </a:t>
            </a:r>
            <a:r>
              <a:rPr lang="sv-SE" dirty="0" err="1" smtClean="0"/>
              <a:t>this</a:t>
            </a:r>
            <a:r>
              <a:rPr lang="sv-SE" baseline="0" dirty="0" smtClean="0"/>
              <a:t> translates to the </a:t>
            </a:r>
            <a:r>
              <a:rPr lang="sv-SE" baseline="0" dirty="0" err="1" smtClean="0"/>
              <a:t>consumption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patterns</a:t>
            </a:r>
            <a:r>
              <a:rPr lang="sv-SE" baseline="0" dirty="0" smtClean="0"/>
              <a:t>, </a:t>
            </a:r>
            <a:r>
              <a:rPr lang="sv-SE" baseline="0" dirty="0" err="1" smtClean="0"/>
              <a:t>workplace</a:t>
            </a:r>
            <a:r>
              <a:rPr lang="sv-SE" baseline="0" dirty="0" smtClean="0"/>
              <a:t>, and </a:t>
            </a:r>
            <a:r>
              <a:rPr lang="sv-SE" baseline="0" dirty="0" err="1" smtClean="0"/>
              <a:t>their</a:t>
            </a:r>
            <a:r>
              <a:rPr lang="sv-SE" baseline="0" dirty="0" smtClean="0"/>
              <a:t> </a:t>
            </a:r>
            <a:r>
              <a:rPr lang="sv-SE" baseline="0" dirty="0" err="1" smtClean="0"/>
              <a:t>identity</a:t>
            </a:r>
            <a:endParaRPr lang="sv-SE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37BDE-EA02-6F4F-8E8C-5E032E654F9C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2022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Circularity</a:t>
            </a:r>
            <a:r>
              <a:rPr lang="sv-SE" dirty="0" smtClean="0"/>
              <a:t> Gap</a:t>
            </a:r>
            <a:r>
              <a:rPr lang="sv-SE" baseline="0" dirty="0" smtClean="0"/>
              <a:t> </a:t>
            </a:r>
            <a:r>
              <a:rPr lang="sv-SE" dirty="0" err="1" smtClean="0"/>
              <a:t>report</a:t>
            </a:r>
            <a:r>
              <a:rPr lang="sv-SE" dirty="0" smtClean="0"/>
              <a:t> shows </a:t>
            </a:r>
            <a:r>
              <a:rPr lang="sv-SE" dirty="0" err="1" smtClean="0"/>
              <a:t>world</a:t>
            </a:r>
            <a:r>
              <a:rPr lang="sv-SE" dirty="0" smtClean="0"/>
              <a:t> is </a:t>
            </a:r>
            <a:r>
              <a:rPr lang="sv-SE" dirty="0" err="1" smtClean="0"/>
              <a:t>now</a:t>
            </a:r>
            <a:r>
              <a:rPr lang="sv-SE" dirty="0" smtClean="0"/>
              <a:t> 8,6% </a:t>
            </a:r>
            <a:r>
              <a:rPr lang="sv-SE" dirty="0" err="1" smtClean="0"/>
              <a:t>circular</a:t>
            </a:r>
            <a:r>
              <a:rPr lang="sv-SE" dirty="0" smtClean="0"/>
              <a:t>, so </a:t>
            </a:r>
            <a:r>
              <a:rPr lang="sv-SE" dirty="0" err="1" smtClean="0"/>
              <a:t>huge</a:t>
            </a:r>
            <a:r>
              <a:rPr lang="sv-SE" dirty="0" smtClean="0"/>
              <a:t> </a:t>
            </a:r>
            <a:r>
              <a:rPr lang="sv-SE" dirty="0" err="1" smtClean="0"/>
              <a:t>revenue</a:t>
            </a:r>
            <a:r>
              <a:rPr lang="sv-SE" dirty="0" smtClean="0"/>
              <a:t> and business to be </a:t>
            </a:r>
            <a:r>
              <a:rPr lang="sv-SE" dirty="0" err="1" smtClean="0"/>
              <a:t>done</a:t>
            </a:r>
            <a:r>
              <a:rPr lang="sv-SE" dirty="0" smtClean="0"/>
              <a:t> </a:t>
            </a:r>
            <a:r>
              <a:rPr lang="sv-SE" dirty="0" err="1" smtClean="0"/>
              <a:t>here</a:t>
            </a:r>
            <a:endParaRPr lang="sv-SE" dirty="0" smtClean="0"/>
          </a:p>
          <a:p>
            <a:r>
              <a:rPr lang="sv-SE" dirty="0" smtClean="0"/>
              <a:t>In order to </a:t>
            </a:r>
            <a:r>
              <a:rPr lang="sv-SE" dirty="0" err="1" smtClean="0"/>
              <a:t>achieve</a:t>
            </a:r>
            <a:r>
              <a:rPr lang="sv-SE" dirty="0" smtClean="0"/>
              <a:t> a </a:t>
            </a:r>
            <a:r>
              <a:rPr lang="sv-SE" dirty="0" err="1" smtClean="0"/>
              <a:t>regenrative</a:t>
            </a:r>
            <a:r>
              <a:rPr lang="sv-SE" dirty="0" smtClean="0"/>
              <a:t> approach and </a:t>
            </a:r>
            <a:r>
              <a:rPr lang="sv-SE" dirty="0" err="1" smtClean="0"/>
              <a:t>reach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goals</a:t>
            </a:r>
            <a:r>
              <a:rPr lang="sv-SE" baseline="0" dirty="0" smtClean="0"/>
              <a:t> in the Paris </a:t>
            </a:r>
            <a:r>
              <a:rPr lang="sv-SE" baseline="0" dirty="0" err="1" smtClean="0"/>
              <a:t>Agreement</a:t>
            </a:r>
            <a:r>
              <a:rPr lang="sv-SE" baseline="0" dirty="0" smtClean="0"/>
              <a:t>, the IPCC </a:t>
            </a:r>
            <a:r>
              <a:rPr lang="sv-SE" baseline="0" dirty="0" err="1" smtClean="0"/>
              <a:t>report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showed</a:t>
            </a:r>
            <a:r>
              <a:rPr lang="sv-SE" baseline="0" dirty="0" smtClean="0"/>
              <a:t> </a:t>
            </a:r>
            <a:r>
              <a:rPr lang="sv-SE" baseline="0" dirty="0" err="1" smtClean="0"/>
              <a:t>goal</a:t>
            </a:r>
            <a:r>
              <a:rPr lang="sv-SE" baseline="0" dirty="0" smtClean="0"/>
              <a:t> nr 12 </a:t>
            </a:r>
            <a:r>
              <a:rPr lang="sv-SE" baseline="0" dirty="0" err="1" smtClean="0"/>
              <a:t>affect</a:t>
            </a:r>
            <a:r>
              <a:rPr lang="sv-SE" baseline="0" dirty="0" smtClean="0"/>
              <a:t> all the </a:t>
            </a:r>
            <a:r>
              <a:rPr lang="sv-SE" baseline="0" dirty="0" err="1" smtClean="0"/>
              <a:t>other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ones</a:t>
            </a:r>
            <a:endParaRPr lang="sv-SE" baseline="0" dirty="0" smtClean="0"/>
          </a:p>
          <a:p>
            <a:r>
              <a:rPr lang="sv-SE" baseline="0" dirty="0" smtClean="0"/>
              <a:t>2019 Nordic council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ministers</a:t>
            </a:r>
          </a:p>
          <a:p>
            <a:r>
              <a:rPr lang="sv-SE" baseline="0" dirty="0" smtClean="0"/>
              <a:t>June 2020 – SDG index – </a:t>
            </a:r>
            <a:r>
              <a:rPr lang="sv-SE" baseline="0" dirty="0" err="1" smtClean="0"/>
              <a:t>July</a:t>
            </a:r>
            <a:r>
              <a:rPr lang="sv-SE" baseline="0" dirty="0" smtClean="0"/>
              <a:t> 2020 </a:t>
            </a:r>
            <a:r>
              <a:rPr lang="sv-SE" baseline="0" dirty="0" err="1" smtClean="0"/>
              <a:t>Circular</a:t>
            </a:r>
            <a:r>
              <a:rPr lang="sv-SE" baseline="0" dirty="0" smtClean="0"/>
              <a:t> </a:t>
            </a:r>
            <a:r>
              <a:rPr lang="sv-SE" baseline="0" dirty="0" err="1" smtClean="0"/>
              <a:t>Ecnomy</a:t>
            </a:r>
            <a:r>
              <a:rPr lang="sv-SE" baseline="0" dirty="0" smtClean="0"/>
              <a:t> approach </a:t>
            </a:r>
          </a:p>
          <a:p>
            <a:r>
              <a:rPr lang="sv-SE" baseline="0" dirty="0" smtClean="0"/>
              <a:t>My </a:t>
            </a:r>
            <a:r>
              <a:rPr lang="sv-SE" baseline="0" dirty="0" err="1" smtClean="0"/>
              <a:t>point</a:t>
            </a:r>
            <a:r>
              <a:rPr lang="sv-SE" baseline="0" dirty="0" smtClean="0"/>
              <a:t> is – </a:t>
            </a:r>
            <a:r>
              <a:rPr lang="sv-SE" baseline="0" dirty="0" err="1" smtClean="0"/>
              <a:t>we’re</a:t>
            </a:r>
            <a:r>
              <a:rPr lang="sv-SE" baseline="0" dirty="0" smtClean="0"/>
              <a:t> in a </a:t>
            </a:r>
            <a:r>
              <a:rPr lang="sv-SE" baseline="0" dirty="0" err="1" smtClean="0"/>
              <a:t>momentum</a:t>
            </a:r>
            <a:r>
              <a:rPr lang="sv-SE" baseline="0" dirty="0" smtClean="0"/>
              <a:t> and a </a:t>
            </a:r>
            <a:r>
              <a:rPr lang="sv-SE" baseline="0" dirty="0" err="1" smtClean="0"/>
              <a:t>lot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things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are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changing</a:t>
            </a:r>
            <a:endParaRPr lang="sv-SE" baseline="0" dirty="0" smtClean="0"/>
          </a:p>
          <a:p>
            <a:r>
              <a:rPr lang="sv-SE" baseline="0" dirty="0" smtClean="0"/>
              <a:t>Corona – </a:t>
            </a:r>
            <a:r>
              <a:rPr lang="sv-SE" baseline="0" dirty="0" err="1" smtClean="0"/>
              <a:t>changed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way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work</a:t>
            </a:r>
            <a:r>
              <a:rPr lang="sv-SE" baseline="0" dirty="0" smtClean="0"/>
              <a:t>, and I </a:t>
            </a:r>
            <a:r>
              <a:rPr lang="sv-SE" baseline="0" dirty="0" err="1" smtClean="0"/>
              <a:t>believe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that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this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will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only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continute</a:t>
            </a:r>
            <a:r>
              <a:rPr lang="sv-SE" baseline="0" dirty="0" smtClean="0"/>
              <a:t>.</a:t>
            </a:r>
          </a:p>
          <a:p>
            <a:r>
              <a:rPr lang="sv-SE" baseline="0" dirty="0" smtClean="0"/>
              <a:t>The </a:t>
            </a:r>
            <a:r>
              <a:rPr lang="sv-SE" baseline="0" dirty="0" err="1" smtClean="0"/>
              <a:t>consumers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future</a:t>
            </a:r>
            <a:r>
              <a:rPr lang="sv-SE" baseline="0" dirty="0" smtClean="0"/>
              <a:t>, and a </a:t>
            </a:r>
            <a:r>
              <a:rPr lang="sv-SE" baseline="0" dirty="0" err="1" smtClean="0"/>
              <a:t>true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sustaianble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consumer</a:t>
            </a:r>
            <a:r>
              <a:rPr lang="sv-SE" baseline="0" dirty="0" smtClean="0"/>
              <a:t>, is a </a:t>
            </a:r>
            <a:r>
              <a:rPr lang="sv-SE" baseline="0" dirty="0" err="1" smtClean="0"/>
              <a:t>circulent</a:t>
            </a:r>
            <a:r>
              <a:rPr lang="sv-SE" baseline="0" dirty="0" smtClean="0"/>
              <a:t>. And I </a:t>
            </a:r>
            <a:r>
              <a:rPr lang="sv-SE" baseline="0" dirty="0" err="1" smtClean="0"/>
              <a:t>believe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that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this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group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will</a:t>
            </a:r>
            <a:r>
              <a:rPr lang="sv-SE" baseline="0" dirty="0" smtClean="0"/>
              <a:t> be </a:t>
            </a:r>
            <a:r>
              <a:rPr lang="sv-SE" baseline="0" dirty="0" err="1" smtClean="0"/>
              <a:t>th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ones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adopting</a:t>
            </a:r>
            <a:r>
              <a:rPr lang="sv-SE" baseline="0" dirty="0" smtClean="0"/>
              <a:t> it </a:t>
            </a:r>
            <a:r>
              <a:rPr lang="sv-SE" baseline="0" dirty="0" err="1" smtClean="0"/>
              <a:t>fastest</a:t>
            </a:r>
            <a:r>
              <a:rPr lang="sv-SE" baseline="0" dirty="0" smtClean="0"/>
              <a:t>, </a:t>
            </a:r>
            <a:r>
              <a:rPr lang="sv-SE" baseline="0" dirty="0" err="1" smtClean="0"/>
              <a:t>we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can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already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see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thise</a:t>
            </a:r>
            <a:r>
              <a:rPr lang="sv-SE" baseline="0" dirty="0" smtClean="0"/>
              <a:t> trends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err="1" smtClean="0"/>
              <a:t>Millenialls</a:t>
            </a:r>
            <a:r>
              <a:rPr lang="sv-SE" dirty="0" smtClean="0"/>
              <a:t> – </a:t>
            </a:r>
            <a:r>
              <a:rPr lang="sv-SE" dirty="0" err="1" smtClean="0"/>
              <a:t>Circularity</a:t>
            </a:r>
            <a:r>
              <a:rPr lang="sv-SE" dirty="0" smtClean="0"/>
              <a:t> Gap </a:t>
            </a:r>
            <a:r>
              <a:rPr lang="sv-SE" dirty="0" err="1" smtClean="0"/>
              <a:t>Report</a:t>
            </a:r>
            <a:r>
              <a:rPr lang="sv-SE" dirty="0" smtClean="0"/>
              <a:t> – shows</a:t>
            </a:r>
            <a:r>
              <a:rPr lang="sv-SE" baseline="0" dirty="0" smtClean="0"/>
              <a:t> – </a:t>
            </a:r>
            <a:r>
              <a:rPr lang="sv-SE" baseline="0" dirty="0" err="1" smtClean="0"/>
              <a:t>only</a:t>
            </a:r>
            <a:r>
              <a:rPr lang="sv-SE" baseline="0" dirty="0" smtClean="0"/>
              <a:t> ask for </a:t>
            </a:r>
            <a:r>
              <a:rPr lang="sv-SE" baseline="0" dirty="0" err="1" smtClean="0"/>
              <a:t>more</a:t>
            </a:r>
            <a:r>
              <a:rPr lang="sv-SE" baseline="0" dirty="0" smtClean="0"/>
              <a:t> digital and </a:t>
            </a:r>
            <a:r>
              <a:rPr lang="sv-SE" baseline="0" dirty="0" err="1" smtClean="0"/>
              <a:t>circular</a:t>
            </a:r>
            <a:r>
              <a:rPr lang="sv-SE" baseline="0" dirty="0" smtClean="0"/>
              <a:t> </a:t>
            </a:r>
            <a:r>
              <a:rPr lang="sv-SE" baseline="0" dirty="0" err="1" smtClean="0"/>
              <a:t>goods</a:t>
            </a:r>
            <a:endParaRPr lang="sv-SE" dirty="0" smtClean="0"/>
          </a:p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37BDE-EA02-6F4F-8E8C-5E032E654F9C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95787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Having</a:t>
            </a:r>
            <a:r>
              <a:rPr lang="sv-SE" dirty="0" smtClean="0"/>
              <a:t> </a:t>
            </a:r>
            <a:r>
              <a:rPr lang="sv-SE" dirty="0" err="1" smtClean="0"/>
              <a:t>this</a:t>
            </a:r>
            <a:r>
              <a:rPr lang="sv-SE" dirty="0" smtClean="0"/>
              <a:t> in mind, the </a:t>
            </a:r>
            <a:r>
              <a:rPr lang="sv-SE" dirty="0" err="1" smtClean="0"/>
              <a:t>background</a:t>
            </a:r>
            <a:r>
              <a:rPr lang="sv-SE" dirty="0" smtClean="0"/>
              <a:t> and the </a:t>
            </a:r>
            <a:r>
              <a:rPr lang="sv-SE" dirty="0" err="1" smtClean="0"/>
              <a:t>climate</a:t>
            </a:r>
            <a:r>
              <a:rPr lang="sv-SE" dirty="0" smtClean="0"/>
              <a:t> </a:t>
            </a: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operate</a:t>
            </a:r>
            <a:r>
              <a:rPr lang="sv-SE" dirty="0" smtClean="0"/>
              <a:t> in, I </a:t>
            </a:r>
            <a:r>
              <a:rPr lang="sv-SE" dirty="0" err="1" smtClean="0"/>
              <a:t>argue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that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these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values</a:t>
            </a:r>
            <a:r>
              <a:rPr lang="sv-SE" baseline="0" dirty="0" smtClean="0"/>
              <a:t> and </a:t>
            </a:r>
            <a:r>
              <a:rPr lang="sv-SE" baseline="0" dirty="0" err="1" smtClean="0"/>
              <a:t>identity</a:t>
            </a:r>
            <a:r>
              <a:rPr lang="sv-SE" baseline="0" dirty="0" smtClean="0"/>
              <a:t>, the </a:t>
            </a:r>
            <a:r>
              <a:rPr lang="sv-SE" baseline="0" dirty="0" err="1" smtClean="0"/>
              <a:t>way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</a:t>
            </a:r>
            <a:r>
              <a:rPr lang="sv-SE" baseline="0" dirty="0" err="1" smtClean="0"/>
              <a:t>living</a:t>
            </a:r>
            <a:r>
              <a:rPr lang="sv-SE" baseline="0" dirty="0" smtClean="0"/>
              <a:t> is </a:t>
            </a:r>
            <a:r>
              <a:rPr lang="sv-SE" baseline="0" dirty="0" err="1" smtClean="0"/>
              <a:t>spread</a:t>
            </a:r>
            <a:r>
              <a:rPr lang="sv-SE" baseline="0" dirty="0" smtClean="0"/>
              <a:t> </a:t>
            </a:r>
            <a:r>
              <a:rPr lang="sv-SE" baseline="0" dirty="0" err="1" smtClean="0"/>
              <a:t>even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into</a:t>
            </a:r>
            <a:r>
              <a:rPr lang="sv-SE" baseline="0" dirty="0" smtClean="0"/>
              <a:t>  the </a:t>
            </a:r>
            <a:r>
              <a:rPr lang="sv-SE" baseline="0" dirty="0" err="1" smtClean="0"/>
              <a:t>workplace</a:t>
            </a:r>
            <a:r>
              <a:rPr lang="sv-SE" baseline="0" dirty="0" smtClean="0"/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As they enter the workforce and climb the (non-)corporate ladder, they become your conscious customers and employees. They are aware of the interdependence between individuals and companies and act accordingly.</a:t>
            </a:r>
          </a:p>
          <a:p>
            <a:r>
              <a:rPr lang="sv-SE" dirty="0" err="1" smtClean="0"/>
              <a:t>There</a:t>
            </a:r>
            <a:r>
              <a:rPr lang="sv-SE" dirty="0" smtClean="0"/>
              <a:t> is no green-</a:t>
            </a:r>
            <a:r>
              <a:rPr lang="sv-SE" dirty="0" err="1" smtClean="0"/>
              <a:t>washing</a:t>
            </a:r>
            <a:r>
              <a:rPr lang="sv-SE" dirty="0" smtClean="0"/>
              <a:t> and the </a:t>
            </a:r>
            <a:r>
              <a:rPr lang="sv-SE" dirty="0" err="1" smtClean="0"/>
              <a:t>climate</a:t>
            </a:r>
            <a:r>
              <a:rPr lang="sv-SE" dirty="0" smtClean="0"/>
              <a:t> </a:t>
            </a:r>
            <a:r>
              <a:rPr lang="sv-SE" dirty="0" err="1" smtClean="0"/>
              <a:t>how</a:t>
            </a:r>
            <a:r>
              <a:rPr lang="sv-SE" dirty="0" smtClean="0"/>
              <a:t> </a:t>
            </a: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work</a:t>
            </a:r>
            <a:r>
              <a:rPr lang="sv-SE" dirty="0" smtClean="0"/>
              <a:t> is </a:t>
            </a:r>
            <a:r>
              <a:rPr lang="sv-SE" dirty="0" err="1" smtClean="0"/>
              <a:t>changed</a:t>
            </a:r>
            <a:r>
              <a:rPr lang="sv-SE" dirty="0" smtClean="0"/>
              <a:t>.</a:t>
            </a:r>
          </a:p>
          <a:p>
            <a:endParaRPr lang="sv-SE" dirty="0" smtClean="0"/>
          </a:p>
          <a:p>
            <a:r>
              <a:rPr lang="sv-SE" dirty="0" smtClean="0"/>
              <a:t>It </a:t>
            </a:r>
            <a:r>
              <a:rPr lang="sv-SE" dirty="0" err="1" smtClean="0"/>
              <a:t>will</a:t>
            </a:r>
            <a:r>
              <a:rPr lang="sv-SE" dirty="0" smtClean="0"/>
              <a:t> be </a:t>
            </a:r>
            <a:r>
              <a:rPr lang="sv-SE" dirty="0" err="1" smtClean="0"/>
              <a:t>more</a:t>
            </a:r>
            <a:r>
              <a:rPr lang="sv-SE" dirty="0" smtClean="0"/>
              <a:t> </a:t>
            </a:r>
            <a:r>
              <a:rPr lang="sv-SE" dirty="0" err="1" smtClean="0"/>
              <a:t>important</a:t>
            </a:r>
            <a:r>
              <a:rPr lang="sv-SE" dirty="0" smtClean="0"/>
              <a:t> </a:t>
            </a:r>
            <a:r>
              <a:rPr lang="sv-SE" dirty="0" err="1" smtClean="0"/>
              <a:t>than</a:t>
            </a:r>
            <a:r>
              <a:rPr lang="sv-SE" dirty="0" smtClean="0"/>
              <a:t> </a:t>
            </a:r>
            <a:r>
              <a:rPr lang="sv-SE" dirty="0" err="1" smtClean="0"/>
              <a:t>ever</a:t>
            </a:r>
            <a:r>
              <a:rPr lang="sv-SE" dirty="0" smtClean="0"/>
              <a:t> to </a:t>
            </a:r>
            <a:r>
              <a:rPr lang="sv-SE" dirty="0" err="1" smtClean="0"/>
              <a:t>follow</a:t>
            </a:r>
            <a:r>
              <a:rPr lang="sv-SE" dirty="0" smtClean="0"/>
              <a:t> </a:t>
            </a:r>
            <a:r>
              <a:rPr lang="sv-SE" dirty="0" err="1" smtClean="0"/>
              <a:t>our</a:t>
            </a:r>
            <a:r>
              <a:rPr lang="sv-SE" dirty="0" smtClean="0"/>
              <a:t> </a:t>
            </a:r>
            <a:r>
              <a:rPr lang="sv-SE" dirty="0" err="1" smtClean="0"/>
              <a:t>energy</a:t>
            </a:r>
            <a:r>
              <a:rPr lang="sv-SE" dirty="0" smtClean="0"/>
              <a:t> </a:t>
            </a:r>
            <a:r>
              <a:rPr lang="sv-SE" dirty="0" err="1" smtClean="0"/>
              <a:t>curve</a:t>
            </a:r>
            <a:r>
              <a:rPr lang="sv-SE" baseline="0" dirty="0" smtClean="0"/>
              <a:t> – </a:t>
            </a:r>
            <a:r>
              <a:rPr lang="sv-SE" baseline="0" dirty="0" err="1" smtClean="0"/>
              <a:t>both</a:t>
            </a:r>
            <a:r>
              <a:rPr lang="sv-SE" baseline="0" dirty="0" smtClean="0"/>
              <a:t> </a:t>
            </a:r>
            <a:r>
              <a:rPr lang="sv-SE" baseline="0" dirty="0" err="1" smtClean="0"/>
              <a:t>physically</a:t>
            </a:r>
            <a:r>
              <a:rPr lang="sv-SE" baseline="0" dirty="0" smtClean="0"/>
              <a:t>, </a:t>
            </a:r>
            <a:r>
              <a:rPr lang="sv-SE" baseline="0" dirty="0" err="1" smtClean="0"/>
              <a:t>but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also</a:t>
            </a:r>
            <a:r>
              <a:rPr lang="sv-SE" baseline="0" dirty="0" smtClean="0"/>
              <a:t> </a:t>
            </a:r>
            <a:r>
              <a:rPr lang="sv-SE" baseline="0" dirty="0" err="1" smtClean="0"/>
              <a:t>mentally</a:t>
            </a:r>
            <a:r>
              <a:rPr lang="sv-SE" baseline="0" dirty="0" smtClean="0"/>
              <a:t>. </a:t>
            </a:r>
            <a:r>
              <a:rPr lang="sv-SE" baseline="0" dirty="0" err="1" smtClean="0"/>
              <a:t>How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feel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about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things</a:t>
            </a:r>
            <a:r>
              <a:rPr lang="sv-SE" baseline="0" dirty="0" smtClean="0"/>
              <a:t>, </a:t>
            </a:r>
            <a:r>
              <a:rPr lang="sv-SE" baseline="0" dirty="0" err="1" smtClean="0"/>
              <a:t>what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idenity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with</a:t>
            </a:r>
            <a:r>
              <a:rPr lang="sv-SE" baseline="0" dirty="0" smtClean="0"/>
              <a:t> </a:t>
            </a:r>
            <a:r>
              <a:rPr lang="sv-SE" baseline="0" dirty="0" err="1" smtClean="0"/>
              <a:t>etc</a:t>
            </a:r>
            <a:endParaRPr lang="sv-SE" baseline="0" dirty="0" smtClean="0"/>
          </a:p>
          <a:p>
            <a:endParaRPr lang="sv-SE" baseline="0" dirty="0" smtClean="0"/>
          </a:p>
          <a:p>
            <a:r>
              <a:rPr lang="sv-SE" baseline="0" dirty="0" smtClean="0"/>
              <a:t>The </a:t>
            </a:r>
            <a:r>
              <a:rPr lang="sv-SE" baseline="0" dirty="0" err="1" smtClean="0"/>
              <a:t>resonance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will</a:t>
            </a:r>
            <a:r>
              <a:rPr lang="sv-SE" baseline="0" dirty="0" smtClean="0"/>
              <a:t> be </a:t>
            </a:r>
            <a:r>
              <a:rPr lang="sv-SE" baseline="0" dirty="0" err="1" smtClean="0"/>
              <a:t>even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more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important</a:t>
            </a:r>
            <a:r>
              <a:rPr lang="sv-SE" baseline="0" dirty="0" smtClean="0"/>
              <a:t> – to </a:t>
            </a:r>
            <a:r>
              <a:rPr lang="sv-SE" baseline="0" dirty="0" err="1" smtClean="0"/>
              <a:t>feel</a:t>
            </a:r>
            <a:r>
              <a:rPr lang="sv-SE" baseline="0" dirty="0" smtClean="0"/>
              <a:t> </a:t>
            </a:r>
            <a:r>
              <a:rPr lang="sv-SE" baseline="0" dirty="0" err="1" smtClean="0"/>
              <a:t>good</a:t>
            </a:r>
            <a:r>
              <a:rPr lang="sv-SE" baseline="0" dirty="0" smtClean="0"/>
              <a:t> in the </a:t>
            </a:r>
            <a:r>
              <a:rPr lang="sv-SE" baseline="0" dirty="0" err="1" smtClean="0"/>
              <a:t>heart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37BDE-EA02-6F4F-8E8C-5E032E654F9C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679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Join Alexandra in a round table discussion on what does this mean for the way you deal with your employees or your product.</a:t>
            </a:r>
          </a:p>
          <a:p>
            <a:r>
              <a:rPr lang="en-US" dirty="0" err="1" smtClean="0"/>
              <a:t>Circulents</a:t>
            </a:r>
            <a:r>
              <a:rPr lang="en-US" dirty="0" smtClean="0"/>
              <a:t> – what they will ask for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Do you agree with the discussion?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the light of this background, will </a:t>
            </a:r>
            <a:r>
              <a:rPr lang="en-US" dirty="0" err="1" smtClean="0"/>
              <a:t>circulents</a:t>
            </a:r>
            <a:r>
              <a:rPr lang="en-US" dirty="0" smtClean="0"/>
              <a:t> thrive in your business model? Think both what you offer your costumers, but also your employees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37BDE-EA02-6F4F-8E8C-5E032E654F9C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6578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10/24/20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Dra bilden till platshållaren eller klicka på ikonen för att lägga till den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10/24/20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10/24/20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10/24/20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10/24/20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10/24/20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k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Dra bilden till platshållaren eller klicka på ikonen för att lägga till den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Dra bilden till platshållaren eller klicka på ikonen för att lägga till den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Dra bilden till platshållaren eller klicka på ikonen för att lägga till den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10/24/20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10/24/20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10/24/20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10/24/20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10/24/20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10/24/20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10/24/20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10/24/20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10/24/20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10/24/20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sv-SE" smtClean="0"/>
              <a:t>Dra bilden till platshållaren eller klicka på ikonen för att lägga till den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10/24/20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10/24/20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/>
              <a:t>W</a:t>
            </a:r>
            <a:r>
              <a:rPr lang="sv-SE" dirty="0" err="1" smtClean="0"/>
              <a:t>ork</a:t>
            </a:r>
            <a:r>
              <a:rPr lang="sv-SE" dirty="0" smtClean="0"/>
              <a:t> </a:t>
            </a:r>
            <a:r>
              <a:rPr lang="sv-SE" dirty="0"/>
              <a:t>and </a:t>
            </a:r>
            <a:r>
              <a:rPr lang="sv-SE" dirty="0" err="1"/>
              <a:t>consumption</a:t>
            </a:r>
            <a:r>
              <a:rPr lang="sv-SE" dirty="0"/>
              <a:t> in the </a:t>
            </a:r>
            <a:r>
              <a:rPr lang="sv-SE" dirty="0" smtClean="0"/>
              <a:t>no bullshit-era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Alexandra Davidsson</a:t>
            </a:r>
          </a:p>
          <a:p>
            <a:r>
              <a:rPr lang="en-US" dirty="0" smtClean="0"/>
              <a:t>Secretary General</a:t>
            </a:r>
            <a:br>
              <a:rPr lang="en-US" dirty="0" smtClean="0"/>
            </a:br>
            <a:r>
              <a:rPr lang="en-US" dirty="0" smtClean="0"/>
              <a:t>the Swedish Association for Responsible Consumption</a:t>
            </a:r>
            <a:endParaRPr lang="en-US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227" y="607541"/>
            <a:ext cx="4458386" cy="1838936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71" y="450180"/>
            <a:ext cx="1340271" cy="162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70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71" y="450180"/>
            <a:ext cx="1340271" cy="1620977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1396313" y="3076832"/>
            <a:ext cx="9458038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</a:rPr>
              <a:t>Millennials</a:t>
            </a:r>
            <a:r>
              <a:rPr lang="en-US" sz="2000" dirty="0" smtClean="0">
                <a:solidFill>
                  <a:schemeClr val="bg1"/>
                </a:solidFill>
              </a:rPr>
              <a:t> make up the no bullshit-generation in work and consumption, 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preferring freedom over security and sustainable values over the price tag.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48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Circulent</a:t>
            </a:r>
            <a:r>
              <a:rPr lang="en-US" dirty="0" smtClean="0"/>
              <a:t> – the consumer of the future</a:t>
            </a:r>
            <a:endParaRPr lang="en-US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807" y="5209311"/>
            <a:ext cx="1340271" cy="1620977"/>
          </a:xfrm>
          <a:prstGeom prst="rect">
            <a:avLst/>
          </a:prstGeom>
        </p:spPr>
      </p:pic>
      <p:sp>
        <p:nvSpPr>
          <p:cNvPr id="6" name="Platshållare för innehåll 2"/>
          <p:cNvSpPr txBox="1">
            <a:spLocks/>
          </p:cNvSpPr>
          <p:nvPr/>
        </p:nvSpPr>
        <p:spPr>
          <a:xfrm>
            <a:off x="1307354" y="2755900"/>
            <a:ext cx="8825659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Circularity Gap Report</a:t>
            </a:r>
          </a:p>
          <a:p>
            <a:r>
              <a:rPr lang="en-US" dirty="0" smtClean="0"/>
              <a:t>The Nordic context</a:t>
            </a:r>
          </a:p>
          <a:p>
            <a:r>
              <a:rPr lang="sv-SE" dirty="0" err="1" smtClean="0"/>
              <a:t>Today</a:t>
            </a:r>
            <a:endParaRPr lang="sv-SE" dirty="0" smtClean="0"/>
          </a:p>
          <a:p>
            <a:r>
              <a:rPr lang="sv-SE" dirty="0" err="1" smtClean="0"/>
              <a:t>Tomorrow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8243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Trendspotting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</a:t>
            </a:r>
            <a:r>
              <a:rPr lang="en-US" dirty="0" smtClean="0"/>
              <a:t>our conscious customers and employees</a:t>
            </a:r>
          </a:p>
          <a:p>
            <a:r>
              <a:rPr lang="en-US" dirty="0" smtClean="0"/>
              <a:t>Work / life balance even more important</a:t>
            </a:r>
          </a:p>
          <a:p>
            <a:r>
              <a:rPr lang="sv-SE" dirty="0" err="1" smtClean="0"/>
              <a:t>Following</a:t>
            </a:r>
            <a:r>
              <a:rPr lang="sv-SE" dirty="0" smtClean="0"/>
              <a:t> the </a:t>
            </a:r>
            <a:r>
              <a:rPr lang="sv-SE" dirty="0" err="1" smtClean="0"/>
              <a:t>energy-curve</a:t>
            </a:r>
            <a:endParaRPr lang="sv-SE" dirty="0" smtClean="0"/>
          </a:p>
          <a:p>
            <a:r>
              <a:rPr lang="sv-SE" dirty="0" err="1" smtClean="0"/>
              <a:t>Resonance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5522" y="5209311"/>
            <a:ext cx="1340271" cy="162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056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ROUNDTABLE DISCUSSION 40 MIN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Do </a:t>
            </a:r>
            <a:r>
              <a:rPr lang="en-US" dirty="0"/>
              <a:t>you agree with the </a:t>
            </a:r>
            <a:r>
              <a:rPr lang="en-US" dirty="0" smtClean="0"/>
              <a:t>discussion?</a:t>
            </a:r>
          </a:p>
          <a:p>
            <a:r>
              <a:rPr lang="en-US" dirty="0" smtClean="0"/>
              <a:t>In </a:t>
            </a:r>
            <a:r>
              <a:rPr lang="en-US" dirty="0"/>
              <a:t>the light of this background, will </a:t>
            </a:r>
            <a:r>
              <a:rPr lang="en-US" dirty="0" err="1"/>
              <a:t>circulents</a:t>
            </a:r>
            <a:r>
              <a:rPr lang="en-US" dirty="0"/>
              <a:t> thrive in your business model? </a:t>
            </a:r>
            <a:r>
              <a:rPr lang="en-US" dirty="0" smtClean="0"/>
              <a:t>(Think </a:t>
            </a:r>
            <a:r>
              <a:rPr lang="en-US" dirty="0"/>
              <a:t>both what you offer your costumers, but also your </a:t>
            </a:r>
            <a:r>
              <a:rPr lang="en-US" dirty="0" smtClean="0"/>
              <a:t>employees)</a:t>
            </a:r>
            <a:endParaRPr lang="en-US" dirty="0"/>
          </a:p>
          <a:p>
            <a:r>
              <a:rPr lang="sv-SE" dirty="0" smtClean="0"/>
              <a:t>Do </a:t>
            </a:r>
            <a:r>
              <a:rPr lang="sv-SE" dirty="0" err="1" smtClean="0"/>
              <a:t>you</a:t>
            </a:r>
            <a:r>
              <a:rPr lang="sv-SE" dirty="0" smtClean="0"/>
              <a:t> </a:t>
            </a:r>
            <a:r>
              <a:rPr lang="sv-SE" dirty="0" err="1" smtClean="0"/>
              <a:t>believe</a:t>
            </a:r>
            <a:r>
              <a:rPr lang="sv-SE" dirty="0" smtClean="0"/>
              <a:t> </a:t>
            </a:r>
            <a:r>
              <a:rPr lang="sv-SE" dirty="0" err="1" smtClean="0"/>
              <a:t>distance</a:t>
            </a:r>
            <a:r>
              <a:rPr lang="sv-SE" dirty="0" smtClean="0"/>
              <a:t> </a:t>
            </a:r>
            <a:r>
              <a:rPr lang="sv-SE" dirty="0" err="1" smtClean="0"/>
              <a:t>work</a:t>
            </a:r>
            <a:r>
              <a:rPr lang="sv-SE" dirty="0" smtClean="0"/>
              <a:t> is </a:t>
            </a:r>
            <a:r>
              <a:rPr lang="sv-SE" dirty="0" err="1" smtClean="0"/>
              <a:t>here</a:t>
            </a:r>
            <a:r>
              <a:rPr lang="sv-SE" dirty="0" smtClean="0"/>
              <a:t> to </a:t>
            </a:r>
            <a:r>
              <a:rPr lang="sv-SE" dirty="0" err="1" smtClean="0"/>
              <a:t>stay</a:t>
            </a:r>
            <a:r>
              <a:rPr lang="sv-SE" dirty="0" smtClean="0"/>
              <a:t>?</a:t>
            </a:r>
          </a:p>
          <a:p>
            <a:r>
              <a:rPr lang="sv-SE" dirty="0" smtClean="0"/>
              <a:t>Do </a:t>
            </a:r>
            <a:r>
              <a:rPr lang="sv-SE" dirty="0" err="1" smtClean="0"/>
              <a:t>you</a:t>
            </a:r>
            <a:r>
              <a:rPr lang="sv-SE" dirty="0" smtClean="0"/>
              <a:t> </a:t>
            </a:r>
            <a:r>
              <a:rPr lang="sv-SE" dirty="0" err="1" smtClean="0"/>
              <a:t>believe</a:t>
            </a:r>
            <a:r>
              <a:rPr lang="sv-SE" dirty="0" smtClean="0"/>
              <a:t> </a:t>
            </a:r>
            <a:r>
              <a:rPr lang="sv-SE" dirty="0" err="1" smtClean="0"/>
              <a:t>that</a:t>
            </a:r>
            <a:r>
              <a:rPr lang="sv-SE" dirty="0" smtClean="0"/>
              <a:t> digital </a:t>
            </a:r>
            <a:r>
              <a:rPr lang="sv-SE" dirty="0" err="1" smtClean="0"/>
              <a:t>work</a:t>
            </a:r>
            <a:r>
              <a:rPr lang="sv-SE" dirty="0" smtClean="0"/>
              <a:t> is </a:t>
            </a:r>
            <a:r>
              <a:rPr lang="sv-SE" dirty="0" err="1" smtClean="0"/>
              <a:t>here</a:t>
            </a:r>
            <a:r>
              <a:rPr lang="sv-SE" dirty="0" smtClean="0"/>
              <a:t> to </a:t>
            </a:r>
            <a:r>
              <a:rPr lang="sv-SE" dirty="0" err="1" smtClean="0"/>
              <a:t>stay</a:t>
            </a:r>
            <a:r>
              <a:rPr lang="sv-SE" dirty="0"/>
              <a:t>?</a:t>
            </a:r>
            <a:br>
              <a:rPr lang="sv-SE" dirty="0"/>
            </a:br>
            <a:endParaRPr lang="sv-SE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807" y="5209311"/>
            <a:ext cx="1340271" cy="162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238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styrelseru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Jon Styrelserum</Template>
  <TotalTime>1281</TotalTime>
  <Words>509</Words>
  <Application>Microsoft Macintosh PowerPoint</Application>
  <PresentationFormat>Bredbild</PresentationFormat>
  <Paragraphs>53</Paragraphs>
  <Slides>5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0" baseType="lpstr">
      <vt:lpstr>Calibri</vt:lpstr>
      <vt:lpstr>Century Gothic</vt:lpstr>
      <vt:lpstr>Wingdings 3</vt:lpstr>
      <vt:lpstr>Arial</vt:lpstr>
      <vt:lpstr>Ion styrelserum</vt:lpstr>
      <vt:lpstr>Work and consumption in the no bullshit-era</vt:lpstr>
      <vt:lpstr>PowerPoint-presentation</vt:lpstr>
      <vt:lpstr>Circulent – the consumer of the future</vt:lpstr>
      <vt:lpstr>Trendspotting</vt:lpstr>
      <vt:lpstr>ROUNDTABLE DISCUSSION 40 MIN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and consumption in the no bullshit-era</dc:title>
  <dc:creator>Microsoft Office-användare</dc:creator>
  <cp:lastModifiedBy>Microsoft Office-användare</cp:lastModifiedBy>
  <cp:revision>8</cp:revision>
  <dcterms:created xsi:type="dcterms:W3CDTF">2020-10-24T13:40:40Z</dcterms:created>
  <dcterms:modified xsi:type="dcterms:W3CDTF">2020-10-25T11:02:11Z</dcterms:modified>
</cp:coreProperties>
</file>